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>
  <p:sldMasterIdLst>
    <p:sldMasterId id="2147483648" r:id="rId1"/>
  </p:sldMasterIdLst>
  <p:notesMasterIdLst>
    <p:notesMasterId r:id="rId2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y="11309350" cx="20104100"/>
  <p:notesSz cx="20104100" cy="11309350"/>
  <p:defaultTextStyle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79"/>
        <p:guide pos="21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tableStyles" Target="tableStyles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4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9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/>
          <a:noFill/>
          <a:ln w="9525">
            <a:noFill/>
            <a:miter lim="800000"/>
          </a:ln>
          <a:effectLst/>
        </p:spPr>
        <p:txBody>
          <a:bodyPr anchor="t" anchorCtr="0" bIns="45745" compatLnSpc="1" lIns="91492" numCol="1" rIns="91492" tIns="45745" vert="horz" wrap="square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0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/>
          <a:noFill/>
          <a:ln w="9525">
            <a:noFill/>
            <a:miter lim="800000"/>
          </a:ln>
          <a:effectLst/>
        </p:spPr>
        <p:txBody>
          <a:bodyPr anchor="t" anchorCtr="0" bIns="45745" compatLnSpc="1" lIns="91492" numCol="1" rIns="91492" tIns="45745" vert="horz" wrap="square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41" name="Rectangle 4"/>
          <p:cNvSpPr>
            <a:spLocks noChangeAspect="1" noRot="1" noGrp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/>
          <a:noFill/>
          <a:ln w="9525">
            <a:solidFill>
              <a:srgbClr val="000000"/>
            </a:solidFill>
            <a:miter lim="800000"/>
          </a:ln>
          <a:effectLst/>
        </p:spPr>
      </p:sp>
      <p:sp>
        <p:nvSpPr>
          <p:cNvPr id="1048642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/>
          <a:noFill/>
          <a:ln w="9525">
            <a:noFill/>
            <a:miter lim="800000"/>
          </a:ln>
          <a:effectLst/>
        </p:spPr>
        <p:txBody>
          <a:bodyPr anchor="t" anchorCtr="0" bIns="45745" compatLnSpc="1" lIns="91492" numCol="1" rIns="91492" tIns="45745" vert="horz" wrap="square"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1048643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/>
          <a:noFill/>
          <a:ln w="9525">
            <a:noFill/>
            <a:miter lim="800000"/>
          </a:ln>
          <a:effectLst/>
        </p:spPr>
        <p:txBody>
          <a:bodyPr anchor="b" anchorCtr="0" bIns="45745" compatLnSpc="1" lIns="91492" numCol="1" rIns="91492" tIns="45745" vert="horz" wrap="square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/>
          <a:noFill/>
          <a:ln w="9525">
            <a:noFill/>
            <a:miter lim="800000"/>
          </a:ln>
          <a:effectLst/>
        </p:spPr>
        <p:txBody>
          <a:bodyPr anchor="b" anchorCtr="0" bIns="45745" compatLnSpc="1" lIns="91492" numCol="1" rIns="91492" tIns="45745" vert="horz" wrap="square"/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fontAlgn="base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algn="l" fontAlgn="base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algn="l" fontAlgn="base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algn="l" fontAlgn="base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algn="l" fontAlgn="base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/>
        </p:spPr>
        <p:txBody>
          <a:bodyPr bIns="0" lIns="0" rIns="0" tIns="0" wrap="square">
            <a:spAutoFit/>
          </a:bodyPr>
          <a:p/>
        </p:txBody>
      </p:sp>
      <p:sp>
        <p:nvSpPr>
          <p:cNvPr id="1048589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/>
        </p:spPr>
        <p:txBody>
          <a:bodyPr bIns="0" lIns="0" rIns="0" tIns="0" wrap="square">
            <a:spAutoFit/>
          </a:bodyPr>
          <a:p/>
        </p:txBody>
      </p:sp>
      <p:sp>
        <p:nvSpPr>
          <p:cNvPr id="1048590" name="Holder 4"/>
          <p:cNvSpPr>
            <a:spLocks noGrp="1"/>
          </p:cNvSpPr>
          <p:nvPr>
            <p:ph type="ftr" sz="quarter" idx="5"/>
          </p:nvPr>
        </p:nvSpPr>
        <p:spPr/>
        <p:txBody>
          <a:bodyPr bIns="0" lIns="0" rIns="0" t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48591" name="Holder 5"/>
          <p:cNvSpPr>
            <a:spLocks noGrp="1"/>
          </p:cNvSpPr>
          <p:nvPr>
            <p:ph type="dt" sz="half" idx="6"/>
          </p:nvPr>
        </p:nvSpPr>
        <p:spPr/>
        <p:txBody>
          <a:bodyPr bIns="0" lIns="0" rIns="0" t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1048592" name="Holder 6"/>
          <p:cNvSpPr>
            <a:spLocks noGrp="1"/>
          </p:cNvSpPr>
          <p:nvPr>
            <p:ph type="sldNum" sz="quarter" idx="7"/>
          </p:nvPr>
        </p:nvSpPr>
        <p:spPr/>
        <p:txBody>
          <a:bodyPr bIns="0" lIns="0" rIns="0" t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7" name="Holder 2"/>
          <p:cNvSpPr>
            <a:spLocks noGrp="1"/>
          </p:cNvSpPr>
          <p:nvPr>
            <p:ph type="title"/>
          </p:nvPr>
        </p:nvSpPr>
        <p:spPr/>
        <p:txBody>
          <a:bodyPr bIns="0" lIns="0" rIns="0" tIns="0"/>
          <a:lstStyle>
            <a:lvl1pPr>
              <a:defRPr b="1" sz="6650" i="0">
                <a:solidFill>
                  <a:srgbClr val="017100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/>
        </p:txBody>
      </p:sp>
      <p:sp>
        <p:nvSpPr>
          <p:cNvPr id="1048598" name="Holder 3"/>
          <p:cNvSpPr>
            <a:spLocks noGrp="1"/>
          </p:cNvSpPr>
          <p:nvPr>
            <p:ph type="body" idx="1"/>
          </p:nvPr>
        </p:nvSpPr>
        <p:spPr/>
        <p:txBody>
          <a:bodyPr bIns="0" lIns="0" rIns="0" tIns="0"/>
          <a:p/>
        </p:txBody>
      </p:sp>
      <p:sp>
        <p:nvSpPr>
          <p:cNvPr id="1048599" name="Holder 4"/>
          <p:cNvSpPr>
            <a:spLocks noGrp="1"/>
          </p:cNvSpPr>
          <p:nvPr>
            <p:ph type="ftr" sz="quarter" idx="5"/>
          </p:nvPr>
        </p:nvSpPr>
        <p:spPr/>
        <p:txBody>
          <a:bodyPr bIns="0" lIns="0" rIns="0" t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48600" name="Holder 5"/>
          <p:cNvSpPr>
            <a:spLocks noGrp="1"/>
          </p:cNvSpPr>
          <p:nvPr>
            <p:ph type="dt" sz="half" idx="6"/>
          </p:nvPr>
        </p:nvSpPr>
        <p:spPr/>
        <p:txBody>
          <a:bodyPr bIns="0" lIns="0" rIns="0" t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1048601" name="Holder 6"/>
          <p:cNvSpPr>
            <a:spLocks noGrp="1"/>
          </p:cNvSpPr>
          <p:nvPr>
            <p:ph type="sldNum" sz="quarter" idx="7"/>
          </p:nvPr>
        </p:nvSpPr>
        <p:spPr/>
        <p:txBody>
          <a:bodyPr bIns="0" lIns="0" rIns="0" t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0" name="Holder 2"/>
          <p:cNvSpPr>
            <a:spLocks noGrp="1"/>
          </p:cNvSpPr>
          <p:nvPr>
            <p:ph type="title"/>
          </p:nvPr>
        </p:nvSpPr>
        <p:spPr/>
        <p:txBody>
          <a:bodyPr bIns="0" lIns="0" rIns="0" tIns="0"/>
          <a:lstStyle>
            <a:lvl1pPr>
              <a:defRPr b="1" sz="6650" i="0">
                <a:solidFill>
                  <a:srgbClr val="017100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/>
        </p:txBody>
      </p:sp>
      <p:sp>
        <p:nvSpPr>
          <p:cNvPr id="1048631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/>
        </p:spPr>
        <p:txBody>
          <a:bodyPr bIns="0" lIns="0" rIns="0" tIns="0" wrap="square">
            <a:spAutoFit/>
          </a:bodyPr>
          <a:p/>
        </p:txBody>
      </p:sp>
      <p:sp>
        <p:nvSpPr>
          <p:cNvPr id="1048632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/>
        </p:spPr>
        <p:txBody>
          <a:bodyPr bIns="0" lIns="0" rIns="0" tIns="0" wrap="square">
            <a:spAutoFit/>
          </a:bodyPr>
          <a:p/>
        </p:txBody>
      </p:sp>
      <p:sp>
        <p:nvSpPr>
          <p:cNvPr id="1048633" name="Holder 5"/>
          <p:cNvSpPr>
            <a:spLocks noGrp="1"/>
          </p:cNvSpPr>
          <p:nvPr>
            <p:ph type="ftr" sz="quarter" idx="5"/>
          </p:nvPr>
        </p:nvSpPr>
        <p:spPr/>
        <p:txBody>
          <a:bodyPr bIns="0" lIns="0" rIns="0" t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48634" name="Holder 6"/>
          <p:cNvSpPr>
            <a:spLocks noGrp="1"/>
          </p:cNvSpPr>
          <p:nvPr>
            <p:ph type="dt" sz="half" idx="6"/>
          </p:nvPr>
        </p:nvSpPr>
        <p:spPr/>
        <p:txBody>
          <a:bodyPr bIns="0" lIns="0" rIns="0" t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1048635" name="Holder 7"/>
          <p:cNvSpPr>
            <a:spLocks noGrp="1"/>
          </p:cNvSpPr>
          <p:nvPr>
            <p:ph type="sldNum" sz="quarter" idx="7"/>
          </p:nvPr>
        </p:nvSpPr>
        <p:spPr/>
        <p:txBody>
          <a:bodyPr bIns="0" lIns="0" rIns="0" t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4" name="Holder 2"/>
          <p:cNvSpPr>
            <a:spLocks noGrp="1"/>
          </p:cNvSpPr>
          <p:nvPr>
            <p:ph type="title"/>
          </p:nvPr>
        </p:nvSpPr>
        <p:spPr/>
        <p:txBody>
          <a:bodyPr bIns="0" lIns="0" rIns="0" tIns="0"/>
          <a:lstStyle>
            <a:lvl1pPr>
              <a:defRPr b="1" sz="6650" i="0">
                <a:solidFill>
                  <a:srgbClr val="017100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/>
        </p:txBody>
      </p:sp>
      <p:sp>
        <p:nvSpPr>
          <p:cNvPr id="1048605" name="Holder 3"/>
          <p:cNvSpPr>
            <a:spLocks noGrp="1"/>
          </p:cNvSpPr>
          <p:nvPr>
            <p:ph type="ftr" sz="quarter" idx="5"/>
          </p:nvPr>
        </p:nvSpPr>
        <p:spPr/>
        <p:txBody>
          <a:bodyPr bIns="0" lIns="0" rIns="0" t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48606" name="Holder 4"/>
          <p:cNvSpPr>
            <a:spLocks noGrp="1"/>
          </p:cNvSpPr>
          <p:nvPr>
            <p:ph type="dt" sz="half" idx="6"/>
          </p:nvPr>
        </p:nvSpPr>
        <p:spPr/>
        <p:txBody>
          <a:bodyPr bIns="0" lIns="0" rIns="0" t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1048607" name="Holder 5"/>
          <p:cNvSpPr>
            <a:spLocks noGrp="1"/>
          </p:cNvSpPr>
          <p:nvPr>
            <p:ph type="sldNum" sz="quarter" idx="7"/>
          </p:nvPr>
        </p:nvSpPr>
        <p:spPr/>
        <p:txBody>
          <a:bodyPr bIns="0" lIns="0" rIns="0" t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4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7" name="Holder 2"/>
          <p:cNvSpPr>
            <a:spLocks noGrp="1"/>
          </p:cNvSpPr>
          <p:nvPr>
            <p:ph type="ftr" sz="quarter" idx="5"/>
          </p:nvPr>
        </p:nvSpPr>
        <p:spPr/>
        <p:txBody>
          <a:bodyPr bIns="0" lIns="0" rIns="0" t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48628" name="Holder 3"/>
          <p:cNvSpPr>
            <a:spLocks noGrp="1"/>
          </p:cNvSpPr>
          <p:nvPr>
            <p:ph type="dt" sz="half" idx="6"/>
          </p:nvPr>
        </p:nvSpPr>
        <p:spPr/>
        <p:txBody>
          <a:bodyPr bIns="0" lIns="0" rIns="0" t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1048629" name="Holder 4"/>
          <p:cNvSpPr>
            <a:spLocks noGrp="1"/>
          </p:cNvSpPr>
          <p:nvPr>
            <p:ph type="sldNum" sz="quarter" idx="7"/>
          </p:nvPr>
        </p:nvSpPr>
        <p:spPr/>
        <p:txBody>
          <a:bodyPr bIns="0" lIns="0" rIns="0" t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6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1048637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/>
        </p:txBody>
      </p:sp>
      <p:sp>
        <p:nvSpPr>
          <p:cNvPr id="1048638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B6F15528-21DE-4FAA-801E-634DDDAF4B2B}" type="slidenum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image" Target="../media/image1.png"/><Relationship Id="rId8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1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bk object 16"/>
          <p:cNvSpPr/>
          <p:nvPr/>
        </p:nvSpPr>
        <p:spPr>
          <a:xfrm>
            <a:off x="640630" y="0"/>
            <a:ext cx="1047115" cy="1036955"/>
          </a:xfrm>
          <a:custGeom>
            <a:avLst/>
            <a:ahLst/>
            <a:rect l="l" t="t" r="r" b="b"/>
            <a:pathLst>
              <a:path w="1047114" h="1036955">
                <a:moveTo>
                  <a:pt x="0" y="1036433"/>
                </a:moveTo>
                <a:lnTo>
                  <a:pt x="1047088" y="1036433"/>
                </a:lnTo>
                <a:lnTo>
                  <a:pt x="1047088" y="0"/>
                </a:lnTo>
                <a:lnTo>
                  <a:pt x="0" y="0"/>
                </a:lnTo>
                <a:lnTo>
                  <a:pt x="0" y="1036433"/>
                </a:lnTo>
                <a:close/>
              </a:path>
            </a:pathLst>
          </a:custGeom>
          <a:solidFill>
            <a:srgbClr val="8CB922"/>
          </a:solidFill>
        </p:spPr>
        <p:txBody>
          <a:bodyPr bIns="0" lIns="0" rIns="0" rtlCol="0" tIns="0" wrap="square"/>
          <a:p/>
        </p:txBody>
      </p:sp>
      <p:sp>
        <p:nvSpPr>
          <p:cNvPr id="1048577" name="bk object 17"/>
          <p:cNvSpPr/>
          <p:nvPr/>
        </p:nvSpPr>
        <p:spPr>
          <a:xfrm>
            <a:off x="640630" y="1130671"/>
            <a:ext cx="1047115" cy="6985"/>
          </a:xfrm>
          <a:custGeom>
            <a:avLst/>
            <a:ahLst/>
            <a:rect l="l" t="t" r="r" b="b"/>
            <a:pathLst>
              <a:path w="1047114" h="6984">
                <a:moveTo>
                  <a:pt x="0" y="6600"/>
                </a:moveTo>
                <a:lnTo>
                  <a:pt x="1047088" y="6600"/>
                </a:lnTo>
                <a:lnTo>
                  <a:pt x="1047088" y="0"/>
                </a:lnTo>
                <a:lnTo>
                  <a:pt x="0" y="0"/>
                </a:lnTo>
                <a:lnTo>
                  <a:pt x="0" y="6600"/>
                </a:lnTo>
                <a:close/>
              </a:path>
            </a:pathLst>
          </a:custGeom>
          <a:solidFill>
            <a:srgbClr val="8CB922"/>
          </a:solidFill>
        </p:spPr>
        <p:txBody>
          <a:bodyPr bIns="0" lIns="0" rIns="0" rtlCol="0" tIns="0" wrap="square"/>
          <a:p/>
        </p:txBody>
      </p:sp>
      <p:sp>
        <p:nvSpPr>
          <p:cNvPr id="1048578" name="bk object 18"/>
          <p:cNvSpPr/>
          <p:nvPr/>
        </p:nvSpPr>
        <p:spPr>
          <a:xfrm>
            <a:off x="636869" y="1115061"/>
            <a:ext cx="1056005" cy="622935"/>
          </a:xfrm>
          <a:custGeom>
            <a:avLst/>
            <a:ahLst/>
            <a:rect l="l" t="t" r="r" b="b"/>
            <a:pathLst>
              <a:path w="1056005" h="622935">
                <a:moveTo>
                  <a:pt x="1055437" y="0"/>
                </a:moveTo>
                <a:lnTo>
                  <a:pt x="0" y="0"/>
                </a:lnTo>
                <a:lnTo>
                  <a:pt x="527719" y="622874"/>
                </a:lnTo>
                <a:lnTo>
                  <a:pt x="1055437" y="0"/>
                </a:lnTo>
                <a:close/>
              </a:path>
            </a:pathLst>
          </a:custGeom>
          <a:solidFill>
            <a:srgbClr val="8CB922"/>
          </a:solidFill>
        </p:spPr>
        <p:txBody>
          <a:bodyPr bIns="0" lIns="0" rIns="0" rtlCol="0" tIns="0" wrap="square"/>
          <a:p/>
        </p:txBody>
      </p:sp>
      <p:sp>
        <p:nvSpPr>
          <p:cNvPr id="1048579" name="bk object 19"/>
          <p:cNvSpPr/>
          <p:nvPr/>
        </p:nvSpPr>
        <p:spPr>
          <a:xfrm>
            <a:off x="0" y="1036433"/>
            <a:ext cx="4897755" cy="94615"/>
          </a:xfrm>
          <a:custGeom>
            <a:avLst/>
            <a:ahLst/>
            <a:rect l="l" t="t" r="r" b="b"/>
            <a:pathLst>
              <a:path w="4897755" h="94615">
                <a:moveTo>
                  <a:pt x="0" y="94237"/>
                </a:moveTo>
                <a:lnTo>
                  <a:pt x="4897559" y="94237"/>
                </a:lnTo>
                <a:lnTo>
                  <a:pt x="4897559" y="0"/>
                </a:lnTo>
                <a:lnTo>
                  <a:pt x="0" y="0"/>
                </a:lnTo>
                <a:lnTo>
                  <a:pt x="0" y="94237"/>
                </a:lnTo>
                <a:close/>
              </a:path>
            </a:pathLst>
          </a:custGeom>
          <a:solidFill>
            <a:srgbClr val="8CB922"/>
          </a:solidFill>
        </p:spPr>
        <p:txBody>
          <a:bodyPr bIns="0" lIns="0" rIns="0" rtlCol="0" tIns="0" wrap="square"/>
          <a:p/>
        </p:txBody>
      </p:sp>
      <p:sp>
        <p:nvSpPr>
          <p:cNvPr id="1048580" name="bk object 20"/>
          <p:cNvSpPr/>
          <p:nvPr/>
        </p:nvSpPr>
        <p:spPr>
          <a:xfrm>
            <a:off x="4897559" y="1083552"/>
            <a:ext cx="4943475" cy="0"/>
          </a:xfrm>
          <a:custGeom>
            <a:avLst/>
            <a:ahLst/>
            <a:rect l="l" t="t" r="r" b="b"/>
            <a:pathLst>
              <a:path w="4943475">
                <a:moveTo>
                  <a:pt x="0" y="0"/>
                </a:moveTo>
                <a:lnTo>
                  <a:pt x="4943389" y="0"/>
                </a:lnTo>
              </a:path>
            </a:pathLst>
          </a:custGeom>
          <a:ln w="94237">
            <a:solidFill>
              <a:srgbClr val="ECB249"/>
            </a:solidFill>
          </a:ln>
        </p:spPr>
        <p:txBody>
          <a:bodyPr bIns="0" lIns="0" rIns="0" rtlCol="0" tIns="0" wrap="square"/>
          <a:p/>
        </p:txBody>
      </p:sp>
      <p:sp>
        <p:nvSpPr>
          <p:cNvPr id="1048581" name="bk object 21"/>
          <p:cNvSpPr/>
          <p:nvPr/>
        </p:nvSpPr>
        <p:spPr>
          <a:xfrm>
            <a:off x="9840949" y="1083552"/>
            <a:ext cx="4970780" cy="0"/>
          </a:xfrm>
          <a:custGeom>
            <a:avLst/>
            <a:ahLst/>
            <a:rect l="l" t="t" r="r" b="b"/>
            <a:pathLst>
              <a:path w="4970780">
                <a:moveTo>
                  <a:pt x="0" y="0"/>
                </a:moveTo>
                <a:lnTo>
                  <a:pt x="4970170" y="0"/>
                </a:lnTo>
              </a:path>
            </a:pathLst>
          </a:custGeom>
          <a:ln w="94237">
            <a:solidFill>
              <a:srgbClr val="929292"/>
            </a:solidFill>
          </a:ln>
        </p:spPr>
        <p:txBody>
          <a:bodyPr bIns="0" lIns="0" rIns="0" rtlCol="0" tIns="0" wrap="square"/>
          <a:p/>
        </p:txBody>
      </p:sp>
      <p:sp>
        <p:nvSpPr>
          <p:cNvPr id="1048582" name="bk object 22"/>
          <p:cNvSpPr/>
          <p:nvPr/>
        </p:nvSpPr>
        <p:spPr>
          <a:xfrm>
            <a:off x="14722064" y="806258"/>
            <a:ext cx="4659543" cy="764374"/>
          </a:xfrm>
          <a:prstGeom prst="rect"/>
          <a:blipFill>
            <a:blip xmlns:r="http://schemas.openxmlformats.org/officeDocument/2006/relationships" r:embed="rId7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583" name="Holder 2"/>
          <p:cNvSpPr>
            <a:spLocks noGrp="1"/>
          </p:cNvSpPr>
          <p:nvPr>
            <p:ph type="title"/>
          </p:nvPr>
        </p:nvSpPr>
        <p:spPr>
          <a:xfrm>
            <a:off x="5399967" y="4008120"/>
            <a:ext cx="9304165" cy="1043304"/>
          </a:xfrm>
          <a:prstGeom prst="rect"/>
        </p:spPr>
        <p:txBody>
          <a:bodyPr bIns="0" lIns="0" rIns="0" tIns="0" wrap="square">
            <a:spAutoFit/>
          </a:bodyPr>
          <a:lstStyle>
            <a:lvl1pPr>
              <a:defRPr b="1" sz="6650" i="0">
                <a:solidFill>
                  <a:srgbClr val="017100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/>
        </p:txBody>
      </p:sp>
      <p:sp>
        <p:nvSpPr>
          <p:cNvPr id="1048584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/>
        </p:spPr>
        <p:txBody>
          <a:bodyPr bIns="0" lIns="0" rIns="0" tIns="0" wrap="square">
            <a:spAutoFit/>
          </a:bodyPr>
          <a:p/>
        </p:txBody>
      </p:sp>
      <p:sp>
        <p:nvSpPr>
          <p:cNvPr id="1048585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/>
        </p:spPr>
        <p:txBody>
          <a:bodyPr bIns="0" lIns="0" rIns="0" tIns="0" wrap="square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48586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/>
        </p:spPr>
        <p:txBody>
          <a:bodyPr bIns="0" lIns="0" rIns="0" tIns="0" wrap="square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1048587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/>
        </p:spPr>
        <p:txBody>
          <a:bodyPr bIns="0" lIns="0" rIns="0" tIns="0" wrap="square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1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1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1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image" Target="../media/image14.jpeg"/><Relationship Id="rId3" Type="http://schemas.openxmlformats.org/officeDocument/2006/relationships/slideLayout" Target="../slideLayouts/slideLayout1.xml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image" Target="../media/image16.png"/><Relationship Id="rId3" Type="http://schemas.openxmlformats.org/officeDocument/2006/relationships/slideLayout" Target="../slideLayouts/slideLayout1.xml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slideLayout" Target="../slideLayouts/slideLayout1.xml"/></Relationships>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image" Target="../media/image19.jpeg"/><Relationship Id="rId3" Type="http://schemas.openxmlformats.org/officeDocument/2006/relationships/slideLayout" Target="../slideLayouts/slideLayout1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hyperlink" Target="http://www.icourse163.org/" TargetMode="External"/><Relationship Id="rId2" Type="http://schemas.openxmlformats.org/officeDocument/2006/relationships/image" Target="../media/image2.jpeg"/><Relationship Id="rId3" Type="http://schemas.openxmlformats.org/officeDocument/2006/relationships/slideLayout" Target="../slideLayouts/slideLayout4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1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4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1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1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1" name=""/>
        <p:cNvGrpSpPr/>
        <p:nvPr/>
      </p:nvGrpSpPr>
      <p:grpSpPr>
        <a:xfrm/>
      </p:grpSpPr>
      <p:sp>
        <p:nvSpPr>
          <p:cNvPr id="1048602" name="标题 3"/>
          <p:cNvSpPr/>
          <p:nvPr>
            <p:ph type="title"/>
          </p:nvPr>
        </p:nvSpPr>
        <p:spPr>
          <a:xfrm>
            <a:off x="990600" y="3778885"/>
            <a:ext cx="17298035" cy="914400"/>
          </a:xfrm>
        </p:spPr>
        <p:txBody>
          <a:bodyPr wrap="square"/>
          <a:p>
            <a:pPr algn="ctr"/>
            <a:r>
              <a:rPr altLang="en-US" lang="zh-CN">
                <a:sym typeface="+mn-ea"/>
              </a:rPr>
              <a:t>学生账号登录流程</a:t>
            </a:r>
            <a:endParaRPr altLang="en-US" lang="zh-CN"/>
          </a:p>
        </p:txBody>
      </p:sp>
      <p:sp>
        <p:nvSpPr>
          <p:cNvPr id="1048603" name="文本框 0"/>
          <p:cNvSpPr txBox="1"/>
          <p:nvPr/>
        </p:nvSpPr>
        <p:spPr>
          <a:xfrm>
            <a:off x="4606925" y="5725795"/>
            <a:ext cx="10626725" cy="2567940"/>
          </a:xfrm>
          <a:prstGeom prst="rect"/>
          <a:noFill/>
        </p:spPr>
        <p:txBody>
          <a:bodyPr rtlCol="0" wrap="square">
            <a:spAutoFit/>
          </a:bodyPr>
          <a:p>
            <a:r>
              <a:rPr altLang="zh-CN" b="1" sz="2800" lang="en-US">
                <a:solidFill>
                  <a:srgbClr val="FF0000"/>
                </a:solidFill>
              </a:rPr>
              <a:t>         </a:t>
            </a:r>
            <a:r>
              <a:rPr altLang="zh-CN" b="1" sz="6000" lang="en-US">
                <a:solidFill>
                  <a:srgbClr val="FF0000"/>
                </a:solidFill>
              </a:rPr>
              <a:t> </a:t>
            </a:r>
            <a:r>
              <a:rPr altLang="en-US" b="1" sz="6000" lang="zh-CN">
                <a:solidFill>
                  <a:srgbClr val="FF0000"/>
                </a:solidFill>
              </a:rPr>
              <a:t>！</a:t>
            </a:r>
            <a:r>
              <a:rPr altLang="en-US" b="1" sz="2800" lang="zh-CN">
                <a:solidFill>
                  <a:srgbClr val="FF0000"/>
                </a:solidFill>
              </a:rPr>
              <a:t>请注意：</a:t>
            </a:r>
            <a:r>
              <a:rPr altLang="en-US" b="1" sz="2800" lang="zh-CN">
                <a:solidFill>
                  <a:srgbClr val="FF0000"/>
                </a:solidFill>
              </a:rPr>
              <a:t>分为电脑端（</a:t>
            </a:r>
            <a:r>
              <a:rPr altLang="zh-CN" b="1" sz="2800" lang="en-US">
                <a:solidFill>
                  <a:srgbClr val="FF0000"/>
                </a:solidFill>
              </a:rPr>
              <a:t>PC</a:t>
            </a:r>
            <a:r>
              <a:rPr altLang="en-US" b="1" sz="2800" lang="zh-CN">
                <a:solidFill>
                  <a:srgbClr val="FF0000"/>
                </a:solidFill>
              </a:rPr>
              <a:t>）登录和手机端（移动）登录</a:t>
            </a:r>
            <a:endParaRPr altLang="en-US" b="1" sz="2800" lang="zh-CN">
              <a:solidFill>
                <a:srgbClr val="FF0000"/>
              </a:solidFill>
            </a:endParaRPr>
          </a:p>
          <a:p>
            <a:r>
              <a:rPr altLang="en-US" b="1" sz="2800" lang="zh-CN">
                <a:solidFill>
                  <a:srgbClr val="FF0000"/>
                </a:solidFill>
              </a:rPr>
              <a:t>手机端与电脑端登录账号必须一致，否则为两个不同账号。例如某同学在电脑上用手机号码登录并进行了学校云认证，当他使用手机端进行学习时必须选择手机号码登录，不可选择其他登录方式。</a:t>
            </a:r>
            <a:endParaRPr altLang="en-US" b="1" sz="2800" lang="zh-CN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1" name=""/>
        <p:cNvGrpSpPr/>
        <p:nvPr/>
      </p:nvGrpSpPr>
      <p:grpSpPr>
        <a:xfrm/>
      </p:grpSpPr>
      <p:pic>
        <p:nvPicPr>
          <p:cNvPr id="2097166" name="图片 8"/>
          <p:cNvPicPr>
            <a:picLocks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>
          <a:xfrm>
            <a:off x="2514600" y="3210560"/>
            <a:ext cx="14757400" cy="6724650"/>
          </a:xfrm>
          <a:prstGeom prst="rect"/>
          <a:ln>
            <a:noFill/>
          </a:ln>
        </p:spPr>
      </p:pic>
      <p:sp>
        <p:nvSpPr>
          <p:cNvPr id="1048624" name="文本框 3"/>
          <p:cNvSpPr txBox="1"/>
          <p:nvPr/>
        </p:nvSpPr>
        <p:spPr>
          <a:xfrm>
            <a:off x="2491105" y="1877060"/>
            <a:ext cx="13199745" cy="586740"/>
          </a:xfrm>
          <a:prstGeom prst="rect"/>
          <a:noFill/>
        </p:spPr>
        <p:txBody>
          <a:bodyPr rtlCol="0" wrap="square">
            <a:spAutoFit/>
          </a:bodyPr>
          <a:p>
            <a:r>
              <a:rPr altLang="en-US" b="1" sz="3600" lang="zh-CN">
                <a:latin typeface="+mj-ea"/>
                <a:ea typeface="+mj-ea"/>
              </a:rPr>
              <a:t>第六步：认证成功后点击进入我的学校云，进行选课</a:t>
            </a:r>
            <a:endParaRPr altLang="en-US" b="1" sz="3600" lang="zh-CN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/>
      </p:grpSpPr>
      <p:sp>
        <p:nvSpPr>
          <p:cNvPr id="1048625" name="标题 1"/>
          <p:cNvSpPr>
            <a:spLocks noGrp="1"/>
          </p:cNvSpPr>
          <p:nvPr>
            <p:ph type="ctrTitle"/>
          </p:nvPr>
        </p:nvSpPr>
        <p:spPr>
          <a:xfrm>
            <a:off x="1507807" y="1647888"/>
            <a:ext cx="17088486" cy="495300"/>
          </a:xfrm>
        </p:spPr>
        <p:txBody>
          <a:bodyPr/>
          <a:p>
            <a:r>
              <a:rPr altLang="zh-CN" sz="3600" lang="zh-CN">
                <a:solidFill>
                  <a:schemeClr val="tx1"/>
                </a:solidFill>
              </a:rPr>
              <a:t>电脑端学习，再次登录时，点击</a:t>
            </a:r>
            <a:r>
              <a:rPr altLang="zh-CN" sz="3600" lang="zh-CN">
                <a:solidFill>
                  <a:srgbClr val="FF0000"/>
                </a:solidFill>
              </a:rPr>
              <a:t>我的学校云</a:t>
            </a:r>
            <a:r>
              <a:rPr altLang="zh-CN" sz="3600" lang="zh-CN">
                <a:solidFill>
                  <a:schemeClr val="tx1"/>
                </a:solidFill>
              </a:rPr>
              <a:t>，</a:t>
            </a:r>
            <a:r>
              <a:rPr altLang="zh-CN" sz="3600" lang="zh-CN">
                <a:solidFill>
                  <a:schemeClr val="tx1"/>
                </a:solidFill>
              </a:rPr>
              <a:t>选择</a:t>
            </a:r>
            <a:r>
              <a:rPr altLang="zh-CN" sz="3600" lang="zh-CN">
                <a:solidFill>
                  <a:schemeClr val="tx1"/>
                </a:solidFill>
              </a:rPr>
              <a:t>老师</a:t>
            </a:r>
            <a:r>
              <a:rPr altLang="zh-CN" sz="3600" lang="zh-CN">
                <a:solidFill>
                  <a:schemeClr val="tx1"/>
                </a:solidFill>
              </a:rPr>
              <a:t>告知</a:t>
            </a:r>
            <a:r>
              <a:rPr altLang="zh-CN" sz="3600" lang="zh-CN">
                <a:solidFill>
                  <a:schemeClr val="tx1"/>
                </a:solidFill>
              </a:rPr>
              <a:t>的</a:t>
            </a:r>
            <a:r>
              <a:rPr altLang="zh-CN" sz="3600" lang="zh-CN">
                <a:solidFill>
                  <a:schemeClr val="tx1"/>
                </a:solidFill>
              </a:rPr>
              <a:t>课程</a:t>
            </a:r>
            <a:r>
              <a:rPr altLang="zh-CN" sz="3600" lang="zh-CN">
                <a:solidFill>
                  <a:schemeClr val="tx1"/>
                </a:solidFill>
              </a:rPr>
              <a:t>，</a:t>
            </a:r>
            <a:r>
              <a:rPr altLang="zh-CN" sz="3600" lang="zh-CN">
                <a:solidFill>
                  <a:schemeClr val="tx1"/>
                </a:solidFill>
              </a:rPr>
              <a:t>进行选课学习。</a:t>
            </a:r>
            <a:endParaRPr altLang="zh-CN" sz="3600" lang="zh-CN">
              <a:solidFill>
                <a:schemeClr val="tx1"/>
              </a:solidFill>
            </a:endParaRPr>
          </a:p>
        </p:txBody>
      </p:sp>
      <p:pic>
        <p:nvPicPr>
          <p:cNvPr id="2097167" name="图片 3" descr="360截图20191009204318532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2146935" y="2701290"/>
            <a:ext cx="14100175" cy="7162165"/>
          </a:xfrm>
          <a:prstGeom prst="rect"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3" name=""/>
        <p:cNvGrpSpPr/>
        <p:nvPr/>
      </p:nvGrpSpPr>
      <p:grpSpPr>
        <a:xfrm/>
      </p:grpSpPr>
      <p:sp>
        <p:nvSpPr>
          <p:cNvPr id="1048626" name="标题 1"/>
          <p:cNvSpPr>
            <a:spLocks noGrp="1"/>
          </p:cNvSpPr>
          <p:nvPr>
            <p:ph type="ctrTitle"/>
          </p:nvPr>
        </p:nvSpPr>
        <p:spPr>
          <a:xfrm>
            <a:off x="1635125" y="1976120"/>
            <a:ext cx="8676005" cy="4038600"/>
          </a:xfrm>
        </p:spPr>
        <p:txBody>
          <a:bodyPr wrap="square"/>
          <a:p>
            <a:r>
              <a:rPr altLang="en-US" sz="3600" lang="zh-CN">
                <a:solidFill>
                  <a:srgbClr val="FF0000"/>
                </a:solidFill>
              </a:rPr>
              <a:t>手机端（移动）登录</a:t>
            </a:r>
            <a:br>
              <a:rPr altLang="en-US" sz="3600" lang="zh-CN">
                <a:solidFill>
                  <a:srgbClr val="FF0000"/>
                </a:solidFill>
              </a:rPr>
            </a:br>
            <a:r>
              <a:rPr altLang="en-US" sz="3600" lang="zh-CN">
                <a:solidFill>
                  <a:schemeClr val="tx1"/>
                </a:solidFill>
              </a:rPr>
              <a:t>第一步：下载</a:t>
            </a:r>
            <a:r>
              <a:rPr altLang="zh-CN" sz="3600" lang="en-US">
                <a:solidFill>
                  <a:schemeClr val="tx1"/>
                </a:solidFill>
              </a:rPr>
              <a:t>APP</a:t>
            </a:r>
            <a:r>
              <a:rPr altLang="en-US" sz="3600" lang="zh-CN">
                <a:solidFill>
                  <a:schemeClr val="tx1"/>
                </a:solidFill>
              </a:rPr>
              <a:t>（中国大学</a:t>
            </a:r>
            <a:r>
              <a:rPr altLang="zh-CN" sz="3600" lang="en-US">
                <a:solidFill>
                  <a:schemeClr val="tx1"/>
                </a:solidFill>
              </a:rPr>
              <a:t>MOOC</a:t>
            </a:r>
            <a:r>
              <a:rPr altLang="en-US" sz="3600" lang="zh-CN">
                <a:solidFill>
                  <a:schemeClr val="tx1"/>
                </a:solidFill>
              </a:rPr>
              <a:t>），</a:t>
            </a:r>
            <a:r>
              <a:rPr dirty="0" sz="3600" lang="zh-CN" spc="-600">
                <a:solidFill>
                  <a:srgbClr val="FF0000"/>
                </a:solidFill>
                <a:sym typeface="+mn-ea"/>
              </a:rPr>
              <a:t>在电脑端已经登录学习过的同学，使用原有账号直接登录即可</a:t>
            </a:r>
            <a:r>
              <a:rPr dirty="0" sz="3600" lang="zh-CN" spc="-600">
                <a:solidFill>
                  <a:schemeClr val="tx1"/>
                </a:solidFill>
                <a:sym typeface="+mn-ea"/>
              </a:rPr>
              <a:t>，未登录过的同学，选择手机号码、</a:t>
            </a:r>
            <a:r>
              <a:rPr altLang="zh-CN" dirty="0" sz="3600" lang="en-US" spc="-600">
                <a:solidFill>
                  <a:schemeClr val="tx1"/>
                </a:solidFill>
                <a:sym typeface="+mn-ea"/>
              </a:rPr>
              <a:t>QQ</a:t>
            </a:r>
            <a:r>
              <a:rPr altLang="en-US" dirty="0" sz="3600" lang="zh-CN" spc="-600">
                <a:solidFill>
                  <a:schemeClr val="tx1"/>
                </a:solidFill>
                <a:sym typeface="+mn-ea"/>
              </a:rPr>
              <a:t>、微信任一方式直接登录，</a:t>
            </a:r>
            <a:r>
              <a:rPr altLang="en-US" dirty="0" sz="3600" lang="zh-CN" spc="-600">
                <a:solidFill>
                  <a:srgbClr val="FF0000"/>
                </a:solidFill>
                <a:sym typeface="+mn-ea"/>
              </a:rPr>
              <a:t>注意不需注册，直接登录。</a:t>
            </a:r>
            <a:r>
              <a:rPr altLang="en-US" dirty="0" sz="3600" lang="zh-CN" spc="-600">
                <a:solidFill>
                  <a:schemeClr val="tx1"/>
                </a:solidFill>
                <a:sym typeface="+mn-ea"/>
              </a:rPr>
              <a:t>其他登录方式不要考虑</a:t>
            </a:r>
            <a:r>
              <a:rPr altLang="en-US" dirty="0" sz="3600" lang="zh-CN" spc="-600">
                <a:solidFill>
                  <a:schemeClr val="tx1"/>
                </a:solidFill>
                <a:sym typeface="+mn-ea"/>
              </a:rPr>
              <a:t>，</a:t>
            </a:r>
            <a:r>
              <a:rPr altLang="en-US" dirty="0" sz="3600" lang="zh-CN" spc="-600">
                <a:solidFill>
                  <a:schemeClr val="tx1"/>
                </a:solidFill>
                <a:sym typeface="+mn-ea"/>
              </a:rPr>
              <a:t>以免</a:t>
            </a:r>
            <a:r>
              <a:rPr altLang="en-US" dirty="0" sz="3600" lang="zh-CN" spc="-600">
                <a:solidFill>
                  <a:schemeClr val="tx1"/>
                </a:solidFill>
                <a:sym typeface="+mn-ea"/>
              </a:rPr>
              <a:t>出现</a:t>
            </a:r>
            <a:r>
              <a:rPr altLang="en-US" dirty="0" sz="3600" lang="zh-CN" spc="-600">
                <a:solidFill>
                  <a:schemeClr val="tx1"/>
                </a:solidFill>
                <a:sym typeface="+mn-ea"/>
              </a:rPr>
              <a:t>多个</a:t>
            </a:r>
            <a:r>
              <a:rPr altLang="en-US" dirty="0" sz="3600" lang="zh-CN" spc="-600">
                <a:solidFill>
                  <a:schemeClr val="tx1"/>
                </a:solidFill>
                <a:sym typeface="+mn-ea"/>
              </a:rPr>
              <a:t>账号</a:t>
            </a:r>
            <a:r>
              <a:rPr altLang="en-US" dirty="0" sz="3600" lang="zh-CN" spc="-600">
                <a:solidFill>
                  <a:schemeClr val="tx1"/>
                </a:solidFill>
                <a:sym typeface="+mn-ea"/>
              </a:rPr>
              <a:t>登录</a:t>
            </a:r>
            <a:r>
              <a:rPr altLang="en-US" dirty="0" sz="3600" lang="zh-CN" spc="-600">
                <a:solidFill>
                  <a:schemeClr val="tx1"/>
                </a:solidFill>
                <a:sym typeface="+mn-ea"/>
              </a:rPr>
              <a:t>的</a:t>
            </a:r>
            <a:r>
              <a:rPr altLang="en-US" dirty="0" sz="3600" lang="zh-CN" spc="-600">
                <a:solidFill>
                  <a:schemeClr val="tx1"/>
                </a:solidFill>
                <a:sym typeface="+mn-ea"/>
              </a:rPr>
              <a:t>情况</a:t>
            </a:r>
            <a:r>
              <a:rPr altLang="en-US" dirty="0" sz="3600" lang="zh-CN" spc="-600">
                <a:solidFill>
                  <a:schemeClr val="tx1"/>
                </a:solidFill>
                <a:sym typeface="+mn-ea"/>
              </a:rPr>
              <a:t>出现</a:t>
            </a:r>
            <a:r>
              <a:rPr altLang="en-US" dirty="0" sz="3600" lang="zh-CN" spc="-600">
                <a:solidFill>
                  <a:schemeClr val="tx1"/>
                </a:solidFill>
                <a:sym typeface="+mn-ea"/>
              </a:rPr>
              <a:t>。</a:t>
            </a:r>
            <a:endParaRPr altLang="en-US" dirty="0" sz="3600" lang="zh-CN" spc="-600">
              <a:solidFill>
                <a:schemeClr val="tx1"/>
              </a:solidFill>
              <a:sym typeface="+mn-ea"/>
            </a:endParaRPr>
          </a:p>
        </p:txBody>
      </p:sp>
      <p:pic>
        <p:nvPicPr>
          <p:cNvPr id="2097168" name="图片 3" descr="微信图片_20191009205229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2746990" y="1703070"/>
            <a:ext cx="5029200" cy="8707755"/>
          </a:xfrm>
          <a:prstGeom prst="rect"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9" name=""/>
        <p:cNvGrpSpPr/>
        <p:nvPr/>
      </p:nvGrpSpPr>
      <p:grpSpPr>
        <a:xfrm/>
      </p:grpSpPr>
      <p:sp>
        <p:nvSpPr>
          <p:cNvPr id="1048596" name="标题 1"/>
          <p:cNvSpPr>
            <a:spLocks noGrp="1"/>
          </p:cNvSpPr>
          <p:nvPr>
            <p:ph type="ctrTitle"/>
          </p:nvPr>
        </p:nvSpPr>
        <p:spPr>
          <a:xfrm>
            <a:off x="1143000" y="1648460"/>
            <a:ext cx="7710170" cy="1524001"/>
          </a:xfrm>
        </p:spPr>
        <p:txBody>
          <a:bodyPr wrap="square"/>
          <a:p>
            <a:r>
              <a:rPr altLang="en-US" sz="3600" lang="zh-CN">
                <a:solidFill>
                  <a:schemeClr val="tx1"/>
                </a:solidFill>
              </a:rPr>
              <a:t>第二步：登录进去后选择帐号</a:t>
            </a:r>
            <a:r>
              <a:rPr altLang="zh-CN" sz="3600" lang="en-US">
                <a:solidFill>
                  <a:schemeClr val="tx1"/>
                </a:solidFill>
              </a:rPr>
              <a:t>--</a:t>
            </a:r>
            <a:r>
              <a:rPr altLang="en-US" sz="3600" lang="zh-CN">
                <a:solidFill>
                  <a:schemeClr val="tx1"/>
                </a:solidFill>
              </a:rPr>
              <a:t>设置</a:t>
            </a:r>
            <a:r>
              <a:rPr altLang="zh-CN" sz="3600" lang="en-US">
                <a:solidFill>
                  <a:schemeClr val="tx1"/>
                </a:solidFill>
              </a:rPr>
              <a:t>--</a:t>
            </a:r>
            <a:r>
              <a:rPr altLang="en-US" sz="3600" lang="zh-CN">
                <a:solidFill>
                  <a:srgbClr val="FF0000"/>
                </a:solidFill>
              </a:rPr>
              <a:t>个人信息设置</a:t>
            </a:r>
            <a:r>
              <a:rPr altLang="en-US" sz="3600" lang="zh-CN">
                <a:solidFill>
                  <a:schemeClr val="tx1"/>
                </a:solidFill>
              </a:rPr>
              <a:t>，</a:t>
            </a:r>
            <a:r>
              <a:rPr altLang="en-US" sz="3600" lang="zh-CN">
                <a:solidFill>
                  <a:schemeClr val="tx1"/>
                </a:solidFill>
              </a:rPr>
              <a:t>比如</a:t>
            </a:r>
            <a:r>
              <a:rPr altLang="en-US" sz="3600" lang="zh-CN">
                <a:solidFill>
                  <a:schemeClr val="tx1"/>
                </a:solidFill>
              </a:rPr>
              <a:t>昵称</a:t>
            </a:r>
            <a:r>
              <a:rPr altLang="zh-CN" sz="3600" 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19</a:t>
            </a:r>
            <a:r>
              <a:rPr altLang="en-US" sz="3600" 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级</a:t>
            </a:r>
            <a:r>
              <a:rPr altLang="zh-CN" sz="3600" 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+</a:t>
            </a:r>
            <a:r>
              <a:rPr altLang="en-US" sz="3600" 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专业班级</a:t>
            </a:r>
            <a:r>
              <a:rPr altLang="zh-CN" sz="3600" 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+</a:t>
            </a:r>
            <a:r>
              <a:rPr altLang="en-US" sz="3600" 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姓名。</a:t>
            </a:r>
            <a:endParaRPr altLang="en-US" sz="3600" lang="zh-CN">
              <a:solidFill>
                <a:schemeClr val="tx1"/>
              </a:solidFill>
            </a:endParaRPr>
          </a:p>
        </p:txBody>
      </p:sp>
      <p:pic>
        <p:nvPicPr>
          <p:cNvPr id="2097158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13983333" y="2302461"/>
            <a:ext cx="4031431" cy="8016458"/>
          </a:xfrm>
          <a:prstGeom prst="rect"/>
        </p:spPr>
      </p:pic>
      <p:pic>
        <p:nvPicPr>
          <p:cNvPr id="2097169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0">
            <a:off x="9648056" y="2273499"/>
            <a:ext cx="4335277" cy="8045420"/>
          </a:xfrm>
          <a:prstGeom prst="rect"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8" name=""/>
        <p:cNvGrpSpPr/>
        <p:nvPr/>
      </p:nvGrpSpPr>
      <p:grpSpPr>
        <a:xfrm/>
      </p:grpSpPr>
      <p:sp>
        <p:nvSpPr>
          <p:cNvPr id="1048595" name="标题 1"/>
          <p:cNvSpPr>
            <a:spLocks noGrp="1"/>
          </p:cNvSpPr>
          <p:nvPr>
            <p:ph type="ctrTitle"/>
          </p:nvPr>
        </p:nvSpPr>
        <p:spPr>
          <a:xfrm>
            <a:off x="1306830" y="1703070"/>
            <a:ext cx="6889750" cy="1066800"/>
          </a:xfrm>
        </p:spPr>
        <p:txBody>
          <a:bodyPr wrap="square"/>
          <a:p>
            <a:r>
              <a:rPr altLang="en-US" sz="3600" lang="zh-CN">
                <a:solidFill>
                  <a:schemeClr val="tx1"/>
                </a:solidFill>
              </a:rPr>
              <a:t>第三步：学校云认证，选择帐号</a:t>
            </a:r>
            <a:r>
              <a:rPr altLang="zh-CN" sz="3600" lang="en-US">
                <a:solidFill>
                  <a:schemeClr val="tx1"/>
                </a:solidFill>
              </a:rPr>
              <a:t>--</a:t>
            </a:r>
            <a:r>
              <a:rPr altLang="en-US" sz="3600" lang="zh-CN">
                <a:solidFill>
                  <a:schemeClr val="tx1"/>
                </a:solidFill>
              </a:rPr>
              <a:t>设置</a:t>
            </a:r>
            <a:r>
              <a:rPr altLang="zh-CN" sz="3600" lang="en-US">
                <a:solidFill>
                  <a:schemeClr val="tx1"/>
                </a:solidFill>
              </a:rPr>
              <a:t>--</a:t>
            </a:r>
            <a:r>
              <a:rPr altLang="en-US" sz="3600" lang="zh-CN">
                <a:solidFill>
                  <a:srgbClr val="FF0000"/>
                </a:solidFill>
              </a:rPr>
              <a:t>学校云服务</a:t>
            </a:r>
            <a:endParaRPr altLang="en-US" sz="3600" lang="zh-CN">
              <a:solidFill>
                <a:srgbClr val="FF0000"/>
              </a:solidFill>
            </a:endParaRPr>
          </a:p>
        </p:txBody>
      </p:sp>
      <p:pic>
        <p:nvPicPr>
          <p:cNvPr id="2097156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13658850" y="1463049"/>
            <a:ext cx="4749151" cy="8951586"/>
          </a:xfrm>
          <a:prstGeom prst="rect"/>
        </p:spPr>
      </p:pic>
      <p:pic>
        <p:nvPicPr>
          <p:cNvPr id="2097170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0">
            <a:off x="8826176" y="1491239"/>
            <a:ext cx="4832674" cy="8852743"/>
          </a:xfrm>
          <a:prstGeom prst="rect"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7" name=""/>
        <p:cNvGrpSpPr/>
        <p:nvPr/>
      </p:nvGrpSpPr>
      <p:grpSpPr>
        <a:xfrm/>
      </p:grpSpPr>
      <p:sp>
        <p:nvSpPr>
          <p:cNvPr id="1048594" name="标题 1"/>
          <p:cNvSpPr>
            <a:spLocks noGrp="1"/>
          </p:cNvSpPr>
          <p:nvPr>
            <p:ph type="ctrTitle"/>
          </p:nvPr>
        </p:nvSpPr>
        <p:spPr>
          <a:xfrm>
            <a:off x="1507490" y="2194560"/>
            <a:ext cx="8056245" cy="1600201"/>
          </a:xfrm>
        </p:spPr>
        <p:txBody>
          <a:bodyPr wrap="square"/>
          <a:p>
            <a:r>
              <a:rPr altLang="en-US" sz="3600" lang="zh-CN">
                <a:solidFill>
                  <a:schemeClr val="tx1"/>
                </a:solidFill>
              </a:rPr>
              <a:t>第四步：输入</a:t>
            </a:r>
            <a:r>
              <a:rPr altLang="zh-CN" sz="3600" lang="en-US">
                <a:solidFill>
                  <a:schemeClr val="tx1"/>
                </a:solidFill>
              </a:rPr>
              <a:t>XX</a:t>
            </a:r>
            <a:r>
              <a:rPr altLang="en-US" sz="3600" lang="zh-CN">
                <a:solidFill>
                  <a:schemeClr val="tx1"/>
                </a:solidFill>
              </a:rPr>
              <a:t>大学、学号。</a:t>
            </a:r>
            <a:r>
              <a:rPr altLang="en-US" sz="3600" lang="zh-CN">
                <a:solidFill>
                  <a:srgbClr val="FF0000"/>
                </a:solidFill>
              </a:rPr>
              <a:t>注意验证码不是身份证后</a:t>
            </a:r>
            <a:r>
              <a:rPr altLang="zh-CN" sz="3600" lang="en-US">
                <a:solidFill>
                  <a:srgbClr val="FF0000"/>
                </a:solidFill>
              </a:rPr>
              <a:t>6</a:t>
            </a:r>
            <a:r>
              <a:rPr altLang="en-US" sz="3600" lang="zh-CN">
                <a:solidFill>
                  <a:srgbClr val="FF0000"/>
                </a:solidFill>
              </a:rPr>
              <a:t>位，一般后台已经设为</a:t>
            </a:r>
            <a:r>
              <a:rPr altLang="zh-CN" sz="3600" lang="en-US">
                <a:solidFill>
                  <a:srgbClr val="FF0000"/>
                </a:solidFill>
              </a:rPr>
              <a:t>111111</a:t>
            </a:r>
            <a:r>
              <a:rPr altLang="en-US" sz="3600" lang="zh-CN">
                <a:solidFill>
                  <a:srgbClr val="FF0000"/>
                </a:solidFill>
              </a:rPr>
              <a:t>。</a:t>
            </a:r>
            <a:endParaRPr altLang="en-US" sz="3600" lang="zh-CN">
              <a:solidFill>
                <a:srgbClr val="FF0000"/>
              </a:solidFill>
            </a:endParaRPr>
          </a:p>
        </p:txBody>
      </p:sp>
      <p:pic>
        <p:nvPicPr>
          <p:cNvPr id="2097154" name="图片 3" descr="微信图片_20191009211418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9740900" y="2047875"/>
            <a:ext cx="4209415" cy="7816215"/>
          </a:xfrm>
          <a:prstGeom prst="rect"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6" name=""/>
        <p:cNvGrpSpPr/>
        <p:nvPr/>
      </p:nvGrpSpPr>
      <p:grpSpPr>
        <a:xfrm/>
      </p:grpSpPr>
      <p:sp>
        <p:nvSpPr>
          <p:cNvPr id="1048593" name="标题 1"/>
          <p:cNvSpPr>
            <a:spLocks noGrp="1"/>
          </p:cNvSpPr>
          <p:nvPr>
            <p:ph type="ctrTitle"/>
          </p:nvPr>
        </p:nvSpPr>
        <p:spPr>
          <a:xfrm>
            <a:off x="1361440" y="1884680"/>
            <a:ext cx="5453380" cy="3086100"/>
          </a:xfrm>
        </p:spPr>
        <p:txBody>
          <a:bodyPr wrap="square"/>
          <a:p>
            <a:r>
              <a:rPr altLang="en-US" sz="3600" lang="zh-CN">
                <a:solidFill>
                  <a:schemeClr val="tx1"/>
                </a:solidFill>
              </a:rPr>
              <a:t>第五步：进行选课学习，选择帐号</a:t>
            </a:r>
            <a:r>
              <a:rPr altLang="zh-CN" sz="3600" lang="en-US">
                <a:solidFill>
                  <a:schemeClr val="tx1"/>
                </a:solidFill>
              </a:rPr>
              <a:t>--</a:t>
            </a:r>
            <a:r>
              <a:rPr altLang="en-US" sz="3600" lang="zh-CN">
                <a:solidFill>
                  <a:srgbClr val="FF0000"/>
                </a:solidFill>
              </a:rPr>
              <a:t>我的学校云</a:t>
            </a:r>
            <a:r>
              <a:rPr altLang="en-US" sz="3600" lang="zh-CN">
                <a:solidFill>
                  <a:schemeClr val="tx1"/>
                </a:solidFill>
              </a:rPr>
              <a:t>。如果需要选择学习</a:t>
            </a:r>
            <a:r>
              <a:rPr altLang="zh-CN" sz="3600" lang="en-US">
                <a:solidFill>
                  <a:schemeClr val="tx1"/>
                </a:solidFill>
              </a:rPr>
              <a:t>SPOC</a:t>
            </a:r>
            <a:r>
              <a:rPr altLang="en-US" sz="3600" lang="zh-CN">
                <a:solidFill>
                  <a:schemeClr val="tx1"/>
                </a:solidFill>
              </a:rPr>
              <a:t>，请选择</a:t>
            </a:r>
            <a:r>
              <a:rPr altLang="en-US" sz="3600" lang="zh-CN">
                <a:solidFill>
                  <a:srgbClr val="FF0000"/>
                </a:solidFill>
              </a:rPr>
              <a:t>（</a:t>
            </a:r>
            <a:r>
              <a:rPr altLang="en-US" sz="3600" lang="zh-CN">
                <a:solidFill>
                  <a:srgbClr val="FF0000"/>
                </a:solidFill>
              </a:rPr>
              <a:t>学校专有课程）</a:t>
            </a:r>
            <a:r>
              <a:rPr altLang="en-US" sz="3600" lang="zh-CN">
                <a:solidFill>
                  <a:schemeClr val="tx1"/>
                </a:solidFill>
              </a:rPr>
              <a:t>，如果需要选择学习本校</a:t>
            </a:r>
            <a:r>
              <a:rPr altLang="zh-CN" sz="3600" lang="en-US">
                <a:solidFill>
                  <a:schemeClr val="tx1"/>
                </a:solidFill>
              </a:rPr>
              <a:t>MOOC</a:t>
            </a:r>
            <a:r>
              <a:rPr altLang="en-US" sz="3600" lang="zh-CN">
                <a:solidFill>
                  <a:schemeClr val="tx1"/>
                </a:solidFill>
              </a:rPr>
              <a:t>，请选择</a:t>
            </a:r>
            <a:r>
              <a:rPr altLang="en-US" sz="3600" lang="zh-CN">
                <a:solidFill>
                  <a:srgbClr val="FF0000"/>
                </a:solidFill>
              </a:rPr>
              <a:t>（课程）。</a:t>
            </a:r>
            <a:endParaRPr altLang="en-US" sz="3600" lang="zh-CN">
              <a:solidFill>
                <a:srgbClr val="FF0000"/>
              </a:solidFill>
            </a:endParaRPr>
          </a:p>
        </p:txBody>
      </p:sp>
      <p:pic>
        <p:nvPicPr>
          <p:cNvPr id="2097152" name="图片 4" descr="微信图片_20191009211728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3091160" y="1883410"/>
            <a:ext cx="5029200" cy="8800465"/>
          </a:xfrm>
          <a:prstGeom prst="rect"/>
        </p:spPr>
      </p:pic>
      <p:pic>
        <p:nvPicPr>
          <p:cNvPr id="2097171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0">
            <a:off x="7896062" y="1932171"/>
            <a:ext cx="4983324" cy="8803878"/>
          </a:xfrm>
          <a:prstGeom prst="rect"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8" name="object 2"/>
          <p:cNvSpPr txBox="1">
            <a:spLocks noGrp="1"/>
          </p:cNvSpPr>
          <p:nvPr>
            <p:ph type="title"/>
          </p:nvPr>
        </p:nvSpPr>
        <p:spPr>
          <a:xfrm>
            <a:off x="3599815" y="1987550"/>
            <a:ext cx="13877925" cy="1027430"/>
          </a:xfrm>
          <a:prstGeom prst="rect"/>
        </p:spPr>
        <p:txBody>
          <a:bodyPr bIns="0" lIns="0" rIns="0" rtlCol="0" tIns="12065" vert="horz" wrap="square">
            <a:spAutoFit/>
          </a:bodyPr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3300" lang="zh-CN" spc="-590">
                <a:solidFill>
                  <a:srgbClr val="FF0000"/>
                </a:solidFill>
              </a:rPr>
              <a:t>电脑端（</a:t>
            </a:r>
            <a:r>
              <a:rPr altLang="zh-CN" dirty="0" sz="3300" lang="en-US" spc="-590">
                <a:solidFill>
                  <a:srgbClr val="FF0000"/>
                </a:solidFill>
              </a:rPr>
              <a:t>PC</a:t>
            </a:r>
            <a:r>
              <a:rPr altLang="en-US" dirty="0" sz="3300" lang="zh-CN" spc="-590">
                <a:solidFill>
                  <a:srgbClr val="FF0000"/>
                </a:solidFill>
              </a:rPr>
              <a:t>）登录</a:t>
            </a:r>
            <a:br>
              <a:rPr dirty="0" sz="3300" lang="zh-CN" spc="-590">
                <a:solidFill>
                  <a:schemeClr val="tx1"/>
                </a:solidFill>
              </a:rPr>
            </a:br>
            <a:r>
              <a:rPr dirty="0" sz="3300" spc="-590">
                <a:solidFill>
                  <a:schemeClr val="tx1"/>
                </a:solidFill>
              </a:rPr>
              <a:t>第一步：登陆中国大学</a:t>
            </a:r>
            <a:r>
              <a:rPr dirty="0" sz="3300" spc="-484">
                <a:solidFill>
                  <a:schemeClr val="tx1"/>
                </a:solidFill>
              </a:rPr>
              <a:t>MOOC</a:t>
            </a:r>
            <a:r>
              <a:rPr dirty="0" sz="3300" spc="-590">
                <a:solidFill>
                  <a:schemeClr val="tx1"/>
                </a:solidFill>
              </a:rPr>
              <a:t>平台</a:t>
            </a:r>
            <a:r>
              <a:rPr dirty="0" sz="3300" spc="-380">
                <a:solidFill>
                  <a:schemeClr val="tx1"/>
                </a:solidFill>
              </a:rPr>
              <a:t> </a:t>
            </a:r>
            <a:r>
              <a:rPr dirty="0" sz="3300" spc="-20" u="heavy">
                <a:solidFill>
                  <a:schemeClr val="tx1"/>
                </a:solidFill>
                <a:uFill>
                  <a:solidFill>
                    <a:srgbClr val="004D7F"/>
                  </a:solidFill>
                </a:uFill>
                <a:latin typeface="Calibri" panose="020F0502020204030204"/>
                <a:cs typeface="Calibri" panose="020F0502020204030204"/>
                <a:hlinkClick r:id="rId1"/>
              </a:rPr>
              <a:t>http://www.icourse163.org</a:t>
            </a:r>
            <a:endParaRPr dirty="0" sz="3300" lang="zh-CN" spc="-20" u="heavy">
              <a:solidFill>
                <a:schemeClr val="tx1"/>
              </a:solidFill>
              <a:uFill>
                <a:solidFill>
                  <a:srgbClr val="004D7F"/>
                </a:solidFill>
              </a:uFill>
              <a:latin typeface="Calibri" panose="020F0502020204030204"/>
              <a:cs typeface="Calibri" panose="020F0502020204030204"/>
              <a:hlinkClick r:id="rId1"/>
            </a:endParaRPr>
          </a:p>
        </p:txBody>
      </p:sp>
      <p:sp>
        <p:nvSpPr>
          <p:cNvPr id="1048609" name="object 4"/>
          <p:cNvSpPr/>
          <p:nvPr/>
        </p:nvSpPr>
        <p:spPr>
          <a:xfrm>
            <a:off x="16789384" y="4370285"/>
            <a:ext cx="529590" cy="495300"/>
          </a:xfrm>
          <a:custGeom>
            <a:avLst/>
            <a:ahLst/>
            <a:rect l="l" t="t" r="r" b="b"/>
            <a:pathLst>
              <a:path w="529590" h="495300">
                <a:moveTo>
                  <a:pt x="0" y="0"/>
                </a:moveTo>
                <a:lnTo>
                  <a:pt x="529459" y="0"/>
                </a:lnTo>
                <a:lnTo>
                  <a:pt x="529459" y="494749"/>
                </a:lnTo>
                <a:lnTo>
                  <a:pt x="0" y="494749"/>
                </a:lnTo>
                <a:lnTo>
                  <a:pt x="0" y="0"/>
                </a:lnTo>
                <a:close/>
              </a:path>
            </a:pathLst>
          </a:custGeom>
          <a:ln w="73296">
            <a:solidFill>
              <a:srgbClr val="EE220C"/>
            </a:solidFill>
          </a:ln>
        </p:spPr>
        <p:txBody>
          <a:bodyPr bIns="0" lIns="0" rIns="0" rtlCol="0" tIns="0" wrap="square"/>
          <a:p/>
        </p:txBody>
      </p:sp>
      <p:pic>
        <p:nvPicPr>
          <p:cNvPr id="2097159" name="图片 4" descr="360截图20190908180744452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2489835" y="3380105"/>
            <a:ext cx="14829155" cy="7207250"/>
          </a:xfrm>
          <a:prstGeom prst="rect"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0" name="object 2"/>
          <p:cNvSpPr txBox="1">
            <a:spLocks noGrp="1"/>
          </p:cNvSpPr>
          <p:nvPr>
            <p:ph type="title"/>
          </p:nvPr>
        </p:nvSpPr>
        <p:spPr>
          <a:xfrm>
            <a:off x="2036445" y="1743710"/>
            <a:ext cx="15136495" cy="1878965"/>
          </a:xfrm>
          <a:prstGeom prst="rect"/>
        </p:spPr>
        <p:txBody>
          <a:bodyPr bIns="0" lIns="0" rIns="0" rtlCol="0" tIns="12065" vert="horz" wrap="square">
            <a:spAutoFit/>
          </a:bodyPr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3300" spc="-600">
                <a:solidFill>
                  <a:schemeClr val="tx1"/>
                </a:solidFill>
              </a:rPr>
              <a:t>第二步：完成</a:t>
            </a:r>
            <a:r>
              <a:rPr dirty="0" sz="3300" lang="zh-CN" spc="-600">
                <a:solidFill>
                  <a:schemeClr val="tx1"/>
                </a:solidFill>
              </a:rPr>
              <a:t>登录，</a:t>
            </a:r>
            <a:r>
              <a:rPr dirty="0" sz="3300" lang="zh-CN" spc="-600">
                <a:solidFill>
                  <a:srgbClr val="FF0000"/>
                </a:solidFill>
              </a:rPr>
              <a:t>在手机端已经登录学习过的同学，使用原有账号直接登录即可</a:t>
            </a:r>
            <a:r>
              <a:rPr dirty="0" sz="3300" lang="zh-CN" spc="-600">
                <a:solidFill>
                  <a:schemeClr val="tx1"/>
                </a:solidFill>
              </a:rPr>
              <a:t>，未登录过的同学，</a:t>
            </a:r>
            <a:r>
              <a:rPr dirty="0" sz="3300" lang="zh-CN" spc="-600">
                <a:solidFill>
                  <a:schemeClr val="tx1"/>
                </a:solidFill>
                <a:sym typeface="+mn-ea"/>
              </a:rPr>
              <a:t>选择手机号码、</a:t>
            </a:r>
            <a:r>
              <a:rPr altLang="zh-CN" dirty="0" sz="3300" lang="en-US" spc="-600">
                <a:solidFill>
                  <a:schemeClr val="tx1"/>
                </a:solidFill>
                <a:sym typeface="+mn-ea"/>
              </a:rPr>
              <a:t>QQ</a:t>
            </a:r>
            <a:r>
              <a:rPr altLang="en-US" dirty="0" sz="3300" lang="zh-CN" spc="-600">
                <a:solidFill>
                  <a:schemeClr val="tx1"/>
                </a:solidFill>
                <a:sym typeface="+mn-ea"/>
              </a:rPr>
              <a:t>、微信任一方式直接登录，</a:t>
            </a:r>
            <a:r>
              <a:rPr altLang="en-US" dirty="0" sz="3300" lang="zh-CN" spc="-600">
                <a:solidFill>
                  <a:srgbClr val="FF0000"/>
                </a:solidFill>
                <a:sym typeface="+mn-ea"/>
              </a:rPr>
              <a:t>注意不需注册，直接登录。</a:t>
            </a:r>
            <a:r>
              <a:rPr altLang="en-US" dirty="0" sz="3300" lang="zh-CN" spc="-600">
                <a:solidFill>
                  <a:schemeClr val="tx1"/>
                </a:solidFill>
                <a:sym typeface="+mn-ea"/>
              </a:rPr>
              <a:t>其他登录方式不要考虑。</a:t>
            </a:r>
            <a:r>
              <a:rPr altLang="en-US" dirty="0" sz="3300" lang="zh-CN" spc="-600">
                <a:solidFill>
                  <a:srgbClr val="C00000"/>
                </a:solidFill>
              </a:rPr>
              <a:t>非常重要：</a:t>
            </a:r>
            <a:r>
              <a:rPr altLang="en-US" dirty="0" sz="3300" lang="zh-CN" spc="-600">
                <a:solidFill>
                  <a:schemeClr val="tx1"/>
                </a:solidFill>
              </a:rPr>
              <a:t>多位同学在同一台电脑登录中国大学MOOC账号的，每次登录前，上一位必须先点击退出登录后，下一位再进行登录。</a:t>
            </a:r>
            <a:endParaRPr altLang="en-US" dirty="0" sz="3300" lang="zh-CN" spc="-600">
              <a:solidFill>
                <a:schemeClr val="tx1"/>
              </a:solidFill>
            </a:endParaRPr>
          </a:p>
        </p:txBody>
      </p:sp>
      <p:sp>
        <p:nvSpPr>
          <p:cNvPr id="1048611" name="object 5"/>
          <p:cNvSpPr/>
          <p:nvPr/>
        </p:nvSpPr>
        <p:spPr>
          <a:xfrm>
            <a:off x="5545505" y="7590832"/>
            <a:ext cx="529590" cy="495300"/>
          </a:xfrm>
          <a:custGeom>
            <a:avLst/>
            <a:ahLst/>
            <a:rect l="l" t="t" r="r" b="b"/>
            <a:pathLst>
              <a:path w="529589" h="495300">
                <a:moveTo>
                  <a:pt x="0" y="0"/>
                </a:moveTo>
                <a:lnTo>
                  <a:pt x="529459" y="0"/>
                </a:lnTo>
                <a:lnTo>
                  <a:pt x="529459" y="494749"/>
                </a:lnTo>
                <a:lnTo>
                  <a:pt x="0" y="494749"/>
                </a:lnTo>
                <a:lnTo>
                  <a:pt x="0" y="0"/>
                </a:lnTo>
                <a:close/>
              </a:path>
            </a:pathLst>
          </a:custGeom>
          <a:ln w="73296">
            <a:solidFill>
              <a:srgbClr val="EE220C"/>
            </a:solidFill>
          </a:ln>
        </p:spPr>
        <p:txBody>
          <a:bodyPr bIns="0" lIns="0" rIns="0" rtlCol="0" tIns="0" wrap="square"/>
          <a:p/>
        </p:txBody>
      </p:sp>
      <p:pic>
        <p:nvPicPr>
          <p:cNvPr id="2097160" name="图片 6" descr="360截图20190908152100582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3328670" y="3912235"/>
            <a:ext cx="12781915" cy="6480175"/>
          </a:xfrm>
          <a:prstGeom prst="rect"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2" name="object 2"/>
          <p:cNvSpPr txBox="1">
            <a:spLocks noGrp="1"/>
          </p:cNvSpPr>
          <p:nvPr>
            <p:ph type="title"/>
          </p:nvPr>
        </p:nvSpPr>
        <p:spPr>
          <a:xfrm>
            <a:off x="6068695" y="1987550"/>
            <a:ext cx="6057265" cy="519430"/>
          </a:xfrm>
          <a:prstGeom prst="rect"/>
        </p:spPr>
        <p:txBody>
          <a:bodyPr bIns="0" lIns="0" rIns="0" rtlCol="0" tIns="12065" vert="horz" wrap="square">
            <a:spAutoFit/>
          </a:bodyPr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3300" spc="-509">
                <a:solidFill>
                  <a:schemeClr val="tx1"/>
                </a:solidFill>
              </a:rPr>
              <a:t>第</a:t>
            </a:r>
            <a:r>
              <a:rPr dirty="0" sz="3300" lang="zh-CN" spc="-509">
                <a:solidFill>
                  <a:schemeClr val="tx1"/>
                </a:solidFill>
              </a:rPr>
              <a:t>三</a:t>
            </a:r>
            <a:r>
              <a:rPr dirty="0" sz="3300" spc="-509">
                <a:solidFill>
                  <a:schemeClr val="tx1"/>
                </a:solidFill>
              </a:rPr>
              <a:t>步：开通账号</a:t>
            </a:r>
            <a:r>
              <a:rPr dirty="0" sz="3300" spc="-225">
                <a:solidFill>
                  <a:schemeClr val="tx1"/>
                </a:solidFill>
              </a:rPr>
              <a:t>/</a:t>
            </a:r>
            <a:r>
              <a:rPr dirty="0" sz="3300" spc="-509">
                <a:solidFill>
                  <a:schemeClr val="tx1"/>
                </a:solidFill>
              </a:rPr>
              <a:t>绑定已有账号</a:t>
            </a:r>
            <a:endParaRPr dirty="0" sz="3300" spc="-509">
              <a:solidFill>
                <a:schemeClr val="tx1"/>
              </a:solidFill>
            </a:endParaRPr>
          </a:p>
        </p:txBody>
      </p:sp>
      <p:sp>
        <p:nvSpPr>
          <p:cNvPr id="1048613" name="object 3"/>
          <p:cNvSpPr/>
          <p:nvPr/>
        </p:nvSpPr>
        <p:spPr>
          <a:xfrm>
            <a:off x="3223260" y="2743200"/>
            <a:ext cx="13028930" cy="5975985"/>
          </a:xfrm>
          <a:prstGeom prst="rect"/>
          <a:blipFill>
            <a:blip xmlns:r="http://schemas.openxmlformats.org/officeDocument/2006/relationships" r:embed="rId1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14" name="object 4"/>
          <p:cNvSpPr/>
          <p:nvPr/>
        </p:nvSpPr>
        <p:spPr>
          <a:xfrm>
            <a:off x="6206525" y="4496985"/>
            <a:ext cx="5920105" cy="1542415"/>
          </a:xfrm>
          <a:custGeom>
            <a:avLst/>
            <a:ahLst/>
            <a:rect l="l" t="t" r="r" b="b"/>
            <a:pathLst>
              <a:path w="5920105" h="1542414">
                <a:moveTo>
                  <a:pt x="0" y="0"/>
                </a:moveTo>
                <a:lnTo>
                  <a:pt x="5919814" y="0"/>
                </a:lnTo>
                <a:lnTo>
                  <a:pt x="5919814" y="1542321"/>
                </a:lnTo>
                <a:lnTo>
                  <a:pt x="0" y="1542321"/>
                </a:lnTo>
                <a:lnTo>
                  <a:pt x="0" y="0"/>
                </a:lnTo>
                <a:close/>
              </a:path>
            </a:pathLst>
          </a:custGeom>
          <a:ln w="73296">
            <a:solidFill>
              <a:srgbClr val="EE220C"/>
            </a:solidFill>
          </a:ln>
        </p:spPr>
        <p:txBody>
          <a:bodyPr bIns="0" lIns="0" rIns="0" rtlCol="0" tIns="0" wrap="square"/>
          <a:p/>
        </p:txBody>
      </p:sp>
      <p:sp>
        <p:nvSpPr>
          <p:cNvPr id="1048615" name="object 5"/>
          <p:cNvSpPr/>
          <p:nvPr/>
        </p:nvSpPr>
        <p:spPr>
          <a:xfrm>
            <a:off x="4533424" y="8929976"/>
            <a:ext cx="9570085" cy="1558290"/>
          </a:xfrm>
          <a:custGeom>
            <a:avLst/>
            <a:ahLst/>
            <a:rect l="l" t="t" r="r" b="b"/>
            <a:pathLst>
              <a:path w="9570085" h="1558290">
                <a:moveTo>
                  <a:pt x="0" y="0"/>
                </a:moveTo>
                <a:lnTo>
                  <a:pt x="9569734" y="0"/>
                </a:lnTo>
                <a:lnTo>
                  <a:pt x="9569734" y="1557922"/>
                </a:lnTo>
                <a:lnTo>
                  <a:pt x="0" y="1557922"/>
                </a:lnTo>
                <a:lnTo>
                  <a:pt x="0" y="0"/>
                </a:lnTo>
                <a:close/>
              </a:path>
            </a:pathLst>
          </a:custGeom>
          <a:ln w="20941">
            <a:solidFill>
              <a:srgbClr val="EE220C"/>
            </a:solidFill>
          </a:ln>
        </p:spPr>
        <p:txBody>
          <a:bodyPr bIns="0" lIns="0" rIns="0" rtlCol="0" tIns="0" wrap="square"/>
          <a:p/>
        </p:txBody>
      </p:sp>
      <p:sp>
        <p:nvSpPr>
          <p:cNvPr id="1048616" name="object 6"/>
          <p:cNvSpPr txBox="1"/>
          <p:nvPr/>
        </p:nvSpPr>
        <p:spPr>
          <a:xfrm>
            <a:off x="4533424" y="8929976"/>
            <a:ext cx="9570085" cy="1507490"/>
          </a:xfrm>
          <a:prstGeom prst="rect"/>
          <a:ln w="20941">
            <a:solidFill>
              <a:srgbClr val="EE220C"/>
            </a:solidFill>
          </a:ln>
        </p:spPr>
        <p:txBody>
          <a:bodyPr bIns="0" lIns="0" rIns="0" rtlCol="0" tIns="2540" vert="horz" wrap="square">
            <a:spAutoFit/>
          </a:bodyPr>
          <a:p>
            <a:pPr marL="73660">
              <a:lnSpc>
                <a:spcPts val="2975"/>
              </a:lnSpc>
              <a:spcBef>
                <a:spcPts val="20"/>
              </a:spcBef>
            </a:pPr>
            <a:r>
              <a:rPr b="1" dirty="0" sz="2550" spc="-455">
                <a:solidFill>
                  <a:srgbClr val="EE220C"/>
                </a:solidFill>
                <a:latin typeface="Microsoft JhengHei" panose="020B0604030504040204" charset="-120"/>
                <a:cs typeface="Microsoft JhengHei" panose="020B0604030504040204" charset="-120"/>
              </a:rPr>
              <a:t>非常重要！</a:t>
            </a:r>
            <a:endParaRPr sz="255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73660">
              <a:lnSpc>
                <a:spcPts val="2885"/>
              </a:lnSpc>
            </a:pPr>
            <a:r>
              <a:rPr dirty="0" sz="2550" spc="-434">
                <a:solidFill>
                  <a:srgbClr val="EE220C"/>
                </a:solidFill>
                <a:latin typeface="PMingLiU" panose="02020500000000000000" charset="-120"/>
                <a:cs typeface="PMingLiU" panose="02020500000000000000" charset="-120"/>
              </a:rPr>
              <a:t>如果</a:t>
            </a:r>
            <a:r>
              <a:rPr dirty="0" sz="2550" lang="zh-CN" spc="-434">
                <a:solidFill>
                  <a:srgbClr val="EE220C"/>
                </a:solidFill>
                <a:latin typeface="PMingLiU" panose="02020500000000000000" charset="-120"/>
                <a:cs typeface="PMingLiU" panose="02020500000000000000" charset="-120"/>
              </a:rPr>
              <a:t>已经登录</a:t>
            </a:r>
            <a:r>
              <a:rPr dirty="0" sz="2550" spc="-434">
                <a:solidFill>
                  <a:srgbClr val="EE220C"/>
                </a:solidFill>
                <a:latin typeface="PMingLiU" panose="02020500000000000000" charset="-120"/>
                <a:cs typeface="PMingLiU" panose="02020500000000000000" charset="-120"/>
              </a:rPr>
              <a:t>过中国大学</a:t>
            </a:r>
            <a:r>
              <a:rPr dirty="0" sz="2550" spc="-330">
                <a:solidFill>
                  <a:srgbClr val="EE220C"/>
                </a:solidFill>
                <a:latin typeface="PMingLiU" panose="02020500000000000000" charset="-120"/>
                <a:cs typeface="PMingLiU" panose="02020500000000000000" charset="-120"/>
              </a:rPr>
              <a:t>MOOC，</a:t>
            </a:r>
            <a:r>
              <a:rPr dirty="0" sz="2550" spc="-434">
                <a:solidFill>
                  <a:srgbClr val="EE220C"/>
                </a:solidFill>
                <a:latin typeface="PMingLiU" panose="02020500000000000000" charset="-120"/>
                <a:cs typeface="PMingLiU" panose="02020500000000000000" charset="-120"/>
              </a:rPr>
              <a:t>绑定已有的账号，可以实现同步。</a:t>
            </a:r>
            <a:endParaRPr sz="2550">
              <a:latin typeface="PMingLiU" panose="02020500000000000000" charset="-120"/>
              <a:cs typeface="PMingLiU" panose="02020500000000000000" charset="-120"/>
            </a:endParaRPr>
          </a:p>
          <a:p>
            <a:pPr marL="73660" marR="287655">
              <a:lnSpc>
                <a:spcPts val="2890"/>
              </a:lnSpc>
              <a:spcBef>
                <a:spcPts val="150"/>
              </a:spcBef>
            </a:pPr>
            <a:r>
              <a:rPr dirty="0" sz="2550" spc="-415">
                <a:solidFill>
                  <a:srgbClr val="EE220C"/>
                </a:solidFill>
                <a:latin typeface="PMingLiU" panose="02020500000000000000" charset="-120"/>
                <a:cs typeface="PMingLiU" panose="02020500000000000000" charset="-120"/>
              </a:rPr>
              <a:t>（之前已经在中国大学</a:t>
            </a:r>
            <a:r>
              <a:rPr dirty="0" sz="2550" spc="-295">
                <a:solidFill>
                  <a:srgbClr val="EE220C"/>
                </a:solidFill>
                <a:latin typeface="PMingLiU" panose="02020500000000000000" charset="-120"/>
                <a:cs typeface="PMingLiU" panose="02020500000000000000" charset="-120"/>
              </a:rPr>
              <a:t>MOOC</a:t>
            </a:r>
            <a:r>
              <a:rPr dirty="0" sz="2550" spc="-415">
                <a:solidFill>
                  <a:srgbClr val="EE220C"/>
                </a:solidFill>
                <a:latin typeface="PMingLiU" panose="02020500000000000000" charset="-120"/>
                <a:cs typeface="PMingLiU" panose="02020500000000000000" charset="-120"/>
              </a:rPr>
              <a:t>平台</a:t>
            </a:r>
            <a:r>
              <a:rPr dirty="0" sz="2550" lang="zh-CN" spc="-415">
                <a:solidFill>
                  <a:srgbClr val="EE220C"/>
                </a:solidFill>
                <a:latin typeface="PMingLiU" panose="02020500000000000000" charset="-120"/>
                <a:cs typeface="PMingLiU" panose="02020500000000000000" charset="-120"/>
              </a:rPr>
              <a:t>登录</a:t>
            </a:r>
            <a:r>
              <a:rPr dirty="0" sz="2550" spc="-440">
                <a:solidFill>
                  <a:srgbClr val="EE220C"/>
                </a:solidFill>
                <a:latin typeface="PMingLiU" panose="02020500000000000000" charset="-120"/>
                <a:cs typeface="PMingLiU" panose="02020500000000000000" charset="-120"/>
              </a:rPr>
              <a:t>学习过的同学</a:t>
            </a:r>
            <a:r>
              <a:rPr dirty="0" sz="2550" lang="zh-CN" spc="-440">
                <a:solidFill>
                  <a:srgbClr val="EE220C"/>
                </a:solidFill>
                <a:latin typeface="PMingLiU" panose="02020500000000000000" charset="-120"/>
                <a:cs typeface="PMingLiU" panose="02020500000000000000" charset="-120"/>
              </a:rPr>
              <a:t>，</a:t>
            </a:r>
            <a:r>
              <a:rPr dirty="0" sz="2550" spc="-440">
                <a:solidFill>
                  <a:srgbClr val="EE220C"/>
                </a:solidFill>
                <a:latin typeface="PMingLiU" panose="02020500000000000000" charset="-120"/>
                <a:cs typeface="PMingLiU" panose="02020500000000000000" charset="-120"/>
              </a:rPr>
              <a:t>请选 </a:t>
            </a:r>
            <a:r>
              <a:rPr dirty="0" sz="2550" spc="-455">
                <a:solidFill>
                  <a:srgbClr val="EE220C"/>
                </a:solidFill>
                <a:latin typeface="PMingLiU" panose="02020500000000000000" charset="-120"/>
                <a:cs typeface="PMingLiU" panose="02020500000000000000" charset="-120"/>
              </a:rPr>
              <a:t>择绑定已有账号）</a:t>
            </a:r>
            <a:endParaRPr sz="2550">
              <a:latin typeface="PMingLiU" panose="02020500000000000000" charset="-120"/>
              <a:cs typeface="PMingLiU" panose="02020500000000000000" charset="-120"/>
            </a:endParaRPr>
          </a:p>
        </p:txBody>
      </p:sp>
      <p:sp>
        <p:nvSpPr>
          <p:cNvPr id="1048617" name="object 7"/>
          <p:cNvSpPr/>
          <p:nvPr/>
        </p:nvSpPr>
        <p:spPr>
          <a:xfrm>
            <a:off x="7955736" y="5697704"/>
            <a:ext cx="0" cy="3210560"/>
          </a:xfrm>
          <a:custGeom>
            <a:avLst/>
            <a:ahLst/>
            <a:rect l="l" t="t" r="r" b="b"/>
            <a:pathLst>
              <a:path h="3210559">
                <a:moveTo>
                  <a:pt x="0" y="0"/>
                </a:moveTo>
                <a:lnTo>
                  <a:pt x="0" y="3210099"/>
                </a:lnTo>
              </a:path>
            </a:pathLst>
          </a:custGeom>
          <a:ln w="62825">
            <a:solidFill>
              <a:srgbClr val="EE220C"/>
            </a:solidFill>
          </a:ln>
        </p:spPr>
        <p:txBody>
          <a:bodyPr bIns="0" lIns="0" rIns="0" rtlCol="0" tIns="0" wrap="square"/>
          <a:p/>
        </p:txBody>
      </p:sp>
      <p:sp>
        <p:nvSpPr>
          <p:cNvPr id="1048618" name="object 8"/>
          <p:cNvSpPr/>
          <p:nvPr/>
        </p:nvSpPr>
        <p:spPr>
          <a:xfrm>
            <a:off x="7830084" y="8876391"/>
            <a:ext cx="251460" cy="251460"/>
          </a:xfrm>
          <a:custGeom>
            <a:avLst/>
            <a:ahLst/>
            <a:rect l="l" t="t" r="r" b="b"/>
            <a:pathLst>
              <a:path w="251459" h="251459">
                <a:moveTo>
                  <a:pt x="251301" y="0"/>
                </a:moveTo>
                <a:lnTo>
                  <a:pt x="0" y="0"/>
                </a:lnTo>
                <a:lnTo>
                  <a:pt x="125650" y="251301"/>
                </a:lnTo>
                <a:lnTo>
                  <a:pt x="251301" y="0"/>
                </a:lnTo>
                <a:close/>
              </a:path>
            </a:pathLst>
          </a:custGeom>
          <a:solidFill>
            <a:srgbClr val="EE220C"/>
          </a:solidFill>
        </p:spPr>
        <p:txBody>
          <a:bodyPr bIns="0" lIns="0" rIns="0" rtlCol="0" tIns="0" wrap="square"/>
          <a:p/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6" name=""/>
        <p:cNvGrpSpPr/>
        <p:nvPr/>
      </p:nvGrpSpPr>
      <p:grpSpPr>
        <a:xfrm/>
      </p:grpSpPr>
      <p:sp>
        <p:nvSpPr>
          <p:cNvPr id="1048619" name="object 2"/>
          <p:cNvSpPr txBox="1">
            <a:spLocks noGrp="1"/>
          </p:cNvSpPr>
          <p:nvPr>
            <p:ph type="title"/>
          </p:nvPr>
        </p:nvSpPr>
        <p:spPr>
          <a:xfrm>
            <a:off x="3195955" y="1987550"/>
            <a:ext cx="13122910" cy="1383665"/>
          </a:xfrm>
          <a:prstGeom prst="rect"/>
        </p:spPr>
        <p:txBody>
          <a:bodyPr bIns="0" lIns="0" rIns="0" rtlCol="0" tIns="12065" vert="horz" wrap="square">
            <a:spAutoFit/>
          </a:bodyPr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33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dirty="0" sz="3300" lang="zh-CN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</a:t>
            </a:r>
            <a:r>
              <a:rPr dirty="0" sz="33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步：完善个人信息</a:t>
            </a:r>
            <a:r>
              <a:rPr dirty="0" sz="3300" lang="zh-CN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sz="3300" lang="zh-CN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把鼠标放在右上角小头像处，点击设置，昵称统一设置为</a:t>
            </a:r>
            <a:r>
              <a:rPr altLang="zh-CN" sz="3300" 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19</a:t>
            </a:r>
            <a:r>
              <a:rPr altLang="en-US" sz="3300" 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级</a:t>
            </a:r>
            <a:r>
              <a:rPr altLang="zh-CN" sz="3300" 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+</a:t>
            </a:r>
            <a:r>
              <a:rPr altLang="en-US" sz="3300" 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专业班级</a:t>
            </a:r>
            <a:r>
              <a:rPr altLang="zh-CN" sz="3300" 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+</a:t>
            </a:r>
            <a:r>
              <a:rPr altLang="en-US" sz="3300" 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姓名</a:t>
            </a:r>
            <a:r>
              <a:rPr altLang="en-US" sz="3300" lang="zh-CN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，绑定</a:t>
            </a:r>
            <a:r>
              <a:rPr altLang="en-US" sz="3300" 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常用邮箱</a:t>
            </a:r>
            <a:r>
              <a:rPr altLang="en-US" sz="3300" lang="zh-CN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，以及</a:t>
            </a:r>
            <a:r>
              <a:rPr altLang="en-US" sz="3300" 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真实姓名</a:t>
            </a:r>
            <a:r>
              <a:rPr altLang="en-US" sz="3300" lang="zh-CN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。设置号后记得点击保存。</a:t>
            </a:r>
            <a:endParaRPr altLang="en-US" dirty="0" sz="3300" lang="zh-CN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Calibri" panose="020F0502020204030204"/>
              <a:sym typeface="+mn-ea"/>
            </a:endParaRPr>
          </a:p>
        </p:txBody>
      </p:sp>
      <p:pic>
        <p:nvPicPr>
          <p:cNvPr id="2097161" name="图片 5" descr="360截图20190908185647811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3027045" y="3710305"/>
            <a:ext cx="13122275" cy="6548755"/>
          </a:xfrm>
          <a:prstGeom prst="rect"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0" name="object 2"/>
          <p:cNvSpPr txBox="1">
            <a:spLocks noGrp="1"/>
          </p:cNvSpPr>
          <p:nvPr>
            <p:ph type="title"/>
          </p:nvPr>
        </p:nvSpPr>
        <p:spPr>
          <a:xfrm>
            <a:off x="3264535" y="1504950"/>
            <a:ext cx="11324590" cy="926466"/>
          </a:xfrm>
          <a:prstGeom prst="rect"/>
        </p:spPr>
        <p:txBody>
          <a:bodyPr bIns="0" lIns="0" rIns="0" rtlCol="0" tIns="12065" vert="horz" wrap="square">
            <a:spAutoFit/>
          </a:bodyPr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3300" spc="-509">
                <a:solidFill>
                  <a:schemeClr val="tx1"/>
                </a:solidFill>
              </a:rPr>
              <a:t>第</a:t>
            </a:r>
            <a:r>
              <a:rPr dirty="0" sz="3300" lang="zh-CN" spc="-509">
                <a:solidFill>
                  <a:schemeClr val="tx1"/>
                </a:solidFill>
              </a:rPr>
              <a:t>五</a:t>
            </a:r>
            <a:r>
              <a:rPr dirty="0" sz="3300" spc="-509">
                <a:solidFill>
                  <a:schemeClr val="tx1"/>
                </a:solidFill>
              </a:rPr>
              <a:t>步：</a:t>
            </a:r>
            <a:r>
              <a:rPr dirty="0" sz="3300" lang="zh-CN" spc="-509">
                <a:solidFill>
                  <a:schemeClr val="tx1"/>
                </a:solidFill>
              </a:rPr>
              <a:t>学校云认证点击学校云进行认证，输入学校名称“中南大学”、学号、姓名、验证码进行认证。</a:t>
            </a:r>
            <a:endParaRPr dirty="0" sz="3300" lang="zh-CN" spc="-509">
              <a:solidFill>
                <a:schemeClr val="tx1"/>
              </a:solidFill>
            </a:endParaRPr>
          </a:p>
        </p:txBody>
      </p:sp>
      <p:pic>
        <p:nvPicPr>
          <p:cNvPr id="2097162" name="图片 6" descr="360截图20190908182024873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2825750" y="2891790"/>
            <a:ext cx="13563600" cy="6594475"/>
          </a:xfrm>
          <a:prstGeom prst="rect"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8" name=""/>
        <p:cNvGrpSpPr/>
        <p:nvPr/>
      </p:nvGrpSpPr>
      <p:grpSpPr>
        <a:xfrm/>
      </p:grpSpPr>
      <p:pic>
        <p:nvPicPr>
          <p:cNvPr id="2097163" name="图片 3" descr="360截图20190908182850516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2962910" y="2796540"/>
            <a:ext cx="13975080" cy="7430135"/>
          </a:xfrm>
          <a:prstGeom prst="rect"/>
        </p:spPr>
      </p:pic>
      <p:sp>
        <p:nvSpPr>
          <p:cNvPr id="1048621" name="文本框 4"/>
          <p:cNvSpPr txBox="1"/>
          <p:nvPr/>
        </p:nvSpPr>
        <p:spPr>
          <a:xfrm>
            <a:off x="3179445" y="1517650"/>
            <a:ext cx="13060045" cy="586740"/>
          </a:xfrm>
          <a:prstGeom prst="rect"/>
          <a:noFill/>
        </p:spPr>
        <p:txBody>
          <a:bodyPr anchor="t" rtlCol="0" wrap="square">
            <a:spAutoFit/>
          </a:bodyPr>
          <a:p>
            <a:pPr>
              <a:lnSpc>
                <a:spcPct val="100000"/>
              </a:lnSpc>
              <a:spcBef>
                <a:spcPts val="95"/>
              </a:spcBef>
            </a:pPr>
            <a:r>
              <a:rPr b="1" dirty="0" sz="3600" spc="-509">
                <a:latin typeface="+mj-ea"/>
                <a:ea typeface="+mj-ea"/>
                <a:cs typeface="+mj-ea"/>
                <a:sym typeface="+mn-ea"/>
              </a:rPr>
              <a:t>第</a:t>
            </a:r>
            <a:r>
              <a:rPr b="1" dirty="0" sz="3600" lang="zh-CN" spc="-509">
                <a:latin typeface="+mj-ea"/>
                <a:ea typeface="+mj-ea"/>
                <a:cs typeface="+mj-ea"/>
                <a:sym typeface="+mn-ea"/>
              </a:rPr>
              <a:t>五</a:t>
            </a:r>
            <a:r>
              <a:rPr b="1" dirty="0" sz="3600" spc="-509">
                <a:latin typeface="+mj-ea"/>
                <a:ea typeface="+mj-ea"/>
                <a:cs typeface="+mj-ea"/>
                <a:sym typeface="+mn-ea"/>
              </a:rPr>
              <a:t>步：</a:t>
            </a:r>
            <a:r>
              <a:rPr b="1" dirty="0" sz="3600" lang="zh-CN" spc="-509">
                <a:latin typeface="+mj-ea"/>
                <a:ea typeface="+mj-ea"/>
                <a:cs typeface="+mj-ea"/>
                <a:sym typeface="+mn-ea"/>
              </a:rPr>
              <a:t>点击学生认证</a:t>
            </a:r>
            <a:endParaRPr b="1" dirty="0" sz="3600" lang="zh-CN" spc="-509">
              <a:latin typeface="+mj-ea"/>
              <a:ea typeface="+mj-ea"/>
              <a:cs typeface="+mj-ea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9" name=""/>
        <p:cNvGrpSpPr/>
        <p:nvPr/>
      </p:nvGrpSpPr>
      <p:grpSpPr>
        <a:xfrm/>
      </p:grpSpPr>
      <p:pic>
        <p:nvPicPr>
          <p:cNvPr id="2097164" name="图片 4"/>
          <p:cNvPicPr>
            <a:picLocks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>
          <a:xfrm>
            <a:off x="1806575" y="3050540"/>
            <a:ext cx="14860270" cy="7383145"/>
          </a:xfrm>
          <a:prstGeom prst="rect"/>
          <a:ln>
            <a:noFill/>
          </a:ln>
        </p:spPr>
      </p:pic>
      <p:sp>
        <p:nvSpPr>
          <p:cNvPr id="1048622" name="文本框 3"/>
          <p:cNvSpPr txBox="1"/>
          <p:nvPr/>
        </p:nvSpPr>
        <p:spPr>
          <a:xfrm>
            <a:off x="3255645" y="2041525"/>
            <a:ext cx="8971279" cy="586740"/>
          </a:xfrm>
          <a:prstGeom prst="rect"/>
          <a:noFill/>
        </p:spPr>
        <p:txBody>
          <a:bodyPr anchor="t" rtlCol="0" wrap="none">
            <a:spAutoFit/>
          </a:bodyPr>
          <a:p>
            <a:r>
              <a:rPr b="1" dirty="0" sz="3600" lang="zh-CN" spc="-509">
                <a:solidFill>
                  <a:schemeClr val="tx1"/>
                </a:solidFill>
                <a:latin typeface="+mj-ea"/>
                <a:ea typeface="+mj-ea"/>
                <a:cs typeface="+mj-ea"/>
                <a:sym typeface="+mn-ea"/>
              </a:rPr>
              <a:t>第五步：输入学校名称“</a:t>
            </a:r>
            <a:r>
              <a:rPr altLang="zh-CN" b="1" dirty="0" sz="3600" lang="en-US" spc="-509">
                <a:solidFill>
                  <a:schemeClr val="tx1"/>
                </a:solidFill>
                <a:latin typeface="+mj-ea"/>
                <a:ea typeface="+mj-ea"/>
                <a:cs typeface="+mj-ea"/>
                <a:sym typeface="+mn-ea"/>
              </a:rPr>
              <a:t>XX</a:t>
            </a:r>
            <a:r>
              <a:rPr b="1" dirty="0" sz="3600" lang="zh-CN" spc="-509">
                <a:solidFill>
                  <a:schemeClr val="tx1"/>
                </a:solidFill>
                <a:latin typeface="+mj-ea"/>
                <a:ea typeface="+mj-ea"/>
                <a:cs typeface="+mj-ea"/>
                <a:sym typeface="+mn-ea"/>
              </a:rPr>
              <a:t>大学”、学号。</a:t>
            </a:r>
            <a:endParaRPr altLang="en-US" b="1" dirty="0" sz="3600" lang="zh-CN" spc="-509">
              <a:solidFill>
                <a:schemeClr val="tx1"/>
              </a:solidFill>
              <a:latin typeface="+mj-ea"/>
              <a:ea typeface="+mj-ea"/>
              <a:cs typeface="+mj-ea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/>
      </p:grpSpPr>
      <p:pic>
        <p:nvPicPr>
          <p:cNvPr id="2097165" name="图片 6"/>
          <p:cNvPicPr>
            <a:picLocks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>
          <a:xfrm>
            <a:off x="1881505" y="2996565"/>
            <a:ext cx="14805025" cy="6534150"/>
          </a:xfrm>
          <a:prstGeom prst="rect"/>
          <a:ln>
            <a:noFill/>
          </a:ln>
        </p:spPr>
      </p:pic>
      <p:sp>
        <p:nvSpPr>
          <p:cNvPr id="1048623" name="文本框 3"/>
          <p:cNvSpPr txBox="1"/>
          <p:nvPr/>
        </p:nvSpPr>
        <p:spPr>
          <a:xfrm>
            <a:off x="2097405" y="1821180"/>
            <a:ext cx="11459845" cy="1082040"/>
          </a:xfrm>
          <a:prstGeom prst="rect"/>
          <a:noFill/>
        </p:spPr>
        <p:txBody>
          <a:bodyPr rtlCol="0" wrap="square">
            <a:spAutoFit/>
          </a:bodyPr>
          <a:p>
            <a:r>
              <a:rPr altLang="en-US" b="1" sz="3600" lang="zh-CN">
                <a:latin typeface="+mj-ea"/>
                <a:ea typeface="+mj-ea"/>
                <a:cs typeface="+mj-ea"/>
              </a:rPr>
              <a:t>第五步：请同学们注意，输入姓名、认证码，认证码不要输入身份证后六位，</a:t>
            </a:r>
            <a:r>
              <a:rPr altLang="en-US" b="1" sz="3600" lang="zh-CN">
                <a:solidFill>
                  <a:srgbClr val="C00000"/>
                </a:solidFill>
                <a:latin typeface="+mj-ea"/>
                <a:ea typeface="+mj-ea"/>
                <a:cs typeface="+mj-ea"/>
              </a:rPr>
              <a:t>认证码统一设置为111111</a:t>
            </a:r>
            <a:r>
              <a:rPr altLang="en-US" b="1" sz="3600" lang="zh-CN">
                <a:solidFill>
                  <a:schemeClr val="tx1"/>
                </a:solidFill>
                <a:latin typeface="+mj-ea"/>
                <a:ea typeface="+mj-ea"/>
                <a:cs typeface="+mj-ea"/>
              </a:rPr>
              <a:t>。</a:t>
            </a:r>
            <a:endParaRPr altLang="en-US" b="1" sz="3600" lang="zh-CN">
              <a:solidFill>
                <a:schemeClr val="tx1"/>
              </a:solidFill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4D7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WPS 演示</Application>
  <ScaleCrop>0</ScaleCrop>
  <LinksUpToDate>0</LinksUpToDate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title>学生账号登录流程</dc:title>
  <dc:creator>OC106</dc:creator>
  <cp:lastModifiedBy>暴风雨转暴风雪</cp:lastModifiedBy>
  <dcterms:created xsi:type="dcterms:W3CDTF">2019-10-08T05:23:44Z</dcterms:created>
  <dcterms:modified xsi:type="dcterms:W3CDTF">2020-02-10T15:44:35Z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